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4"/>
  </p:sldMasterIdLst>
  <p:notesMasterIdLst>
    <p:notesMasterId r:id="rId13"/>
  </p:notesMasterIdLst>
  <p:handoutMasterIdLst>
    <p:handoutMasterId r:id="rId14"/>
  </p:handoutMasterIdLst>
  <p:sldIdLst>
    <p:sldId id="743" r:id="rId5"/>
    <p:sldId id="737" r:id="rId6"/>
    <p:sldId id="724" r:id="rId7"/>
    <p:sldId id="740" r:id="rId8"/>
    <p:sldId id="739" r:id="rId9"/>
    <p:sldId id="744" r:id="rId10"/>
    <p:sldId id="742" r:id="rId11"/>
    <p:sldId id="738" r:id="rId12"/>
  </p:sldIdLst>
  <p:sldSz cx="9144000" cy="5143500" type="screen16x9"/>
  <p:notesSz cx="6794500" cy="9931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96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linda Walker" initials="" lastIdx="1" clrIdx="0"/>
  <p:cmAuthor id="1" name="Melinda Walker" initials="MW" lastIdx="5" clrIdx="1">
    <p:extLst>
      <p:ext uri="{19B8F6BF-5375-455C-9EA6-DF929625EA0E}">
        <p15:presenceInfo xmlns:p15="http://schemas.microsoft.com/office/powerpoint/2012/main" userId="f130b80a-b0d3-4e2b-8db4-ab366dfdbfbb" providerId="Windows Live"/>
      </p:ext>
    </p:extLst>
  </p:cmAuthor>
  <p:cmAuthor id="2" name="Melinda Walker" initials="MW [2]" lastIdx="16" clrIdx="2">
    <p:extLst>
      <p:ext uri="{19B8F6BF-5375-455C-9EA6-DF929625EA0E}">
        <p15:presenceInfo xmlns:p15="http://schemas.microsoft.com/office/powerpoint/2012/main" userId="S::melinda.walker@redriver.com::77b90d44-2892-46ee-8530-6eee99b2639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A4AF"/>
    <a:srgbClr val="243645"/>
    <a:srgbClr val="A40015"/>
    <a:srgbClr val="A93439"/>
    <a:srgbClr val="647380"/>
    <a:srgbClr val="96AD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56" autoAdjust="0"/>
    <p:restoredTop sz="77959" autoAdjust="0"/>
  </p:normalViewPr>
  <p:slideViewPr>
    <p:cSldViewPr snapToGrid="0">
      <p:cViewPr varScale="1">
        <p:scale>
          <a:sx n="114" d="100"/>
          <a:sy n="114" d="100"/>
        </p:scale>
        <p:origin x="1386" y="96"/>
      </p:cViewPr>
      <p:guideLst>
        <p:guide orient="horz" pos="1596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hyperlink" Target="https://redriver.service-now.com/nav_to.do?uri=kb_knowledge.do?sys_id=68bee9edc31cf1d0614d760f05013172" TargetMode="External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sv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hyperlink" Target="https://redriver.service-now.com/nav_to.do?uri=kb_knowledge.do?sys_id=dd1ec6e1c350f5d0614d760f050131ef" TargetMode="External"/><Relationship Id="rId6" Type="http://schemas.openxmlformats.org/officeDocument/2006/relationships/image" Target="../media/image8.png"/><Relationship Id="rId11" Type="http://schemas.openxmlformats.org/officeDocument/2006/relationships/image" Target="../media/image13.svg"/><Relationship Id="rId5" Type="http://schemas.openxmlformats.org/officeDocument/2006/relationships/image" Target="../media/image7.svg"/><Relationship Id="rId15" Type="http://schemas.openxmlformats.org/officeDocument/2006/relationships/image" Target="../media/image17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svg"/><Relationship Id="rId14" Type="http://schemas.openxmlformats.org/officeDocument/2006/relationships/image" Target="../media/image16.pn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sv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hyperlink" Target="https://redriver.service-now.com/nav_to.do?uri=kb_knowledge.do?sys_id=29e239e5c35435d0614d760f0501311b" TargetMode="External"/><Relationship Id="rId6" Type="http://schemas.openxmlformats.org/officeDocument/2006/relationships/image" Target="../media/image8.png"/><Relationship Id="rId11" Type="http://schemas.openxmlformats.org/officeDocument/2006/relationships/image" Target="../media/image13.svg"/><Relationship Id="rId5" Type="http://schemas.openxmlformats.org/officeDocument/2006/relationships/image" Target="../media/image7.svg"/><Relationship Id="rId15" Type="http://schemas.openxmlformats.org/officeDocument/2006/relationships/image" Target="../media/image17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svg"/><Relationship Id="rId14" Type="http://schemas.openxmlformats.org/officeDocument/2006/relationships/image" Target="../media/image16.pn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18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19.sv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hyperlink" Target="https://redriver.service-now.com/nav_to.do?uri=kb_knowledge.do?sys_id=68bee9edc31cf1d0614d760f05013172" TargetMode="External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sv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hyperlink" Target="https://redriver.service-now.com/nav_to.do?uri=kb_knowledge.do?sys_id=dd1ec6e1c350f5d0614d760f050131ef" TargetMode="External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Relationship Id="rId14" Type="http://schemas.openxmlformats.org/officeDocument/2006/relationships/image" Target="../media/image17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sv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hyperlink" Target="https://redriver.service-now.com/nav_to.do?uri=kb_knowledge.do?sys_id=29e239e5c35435d0614d760f0501311b" TargetMode="External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Relationship Id="rId14" Type="http://schemas.openxmlformats.org/officeDocument/2006/relationships/image" Target="../media/image17.sv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18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1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985EC7-9E64-4D92-AA84-0934603C9E2E}" type="doc">
      <dgm:prSet loTypeId="urn:microsoft.com/office/officeart/2005/8/layout/vProcess5" loCatId="process" qsTypeId="urn:microsoft.com/office/officeart/2005/8/quickstyle/simple2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3C90596-625C-42E1-A606-4A8B2C9CF877}">
      <dgm:prSet/>
      <dgm:spPr/>
      <dgm:t>
        <a:bodyPr/>
        <a:lstStyle/>
        <a:p>
          <a:r>
            <a:rPr lang="en-US"/>
            <a:t>Fault Tolerance: Amazon EBS Snapshots </a:t>
          </a:r>
        </a:p>
      </dgm:t>
    </dgm:pt>
    <dgm:pt modelId="{1919F161-8830-46CC-BC4C-75E628B63C36}" type="parTrans" cxnId="{45D75F34-8F92-4D22-B74B-A931508099AF}">
      <dgm:prSet/>
      <dgm:spPr/>
      <dgm:t>
        <a:bodyPr/>
        <a:lstStyle/>
        <a:p>
          <a:endParaRPr lang="en-US"/>
        </a:p>
      </dgm:t>
    </dgm:pt>
    <dgm:pt modelId="{7AB435D1-C3B7-4C58-9DD3-D22E830E107F}" type="sibTrans" cxnId="{45D75F34-8F92-4D22-B74B-A931508099AF}">
      <dgm:prSet/>
      <dgm:spPr/>
      <dgm:t>
        <a:bodyPr/>
        <a:lstStyle/>
        <a:p>
          <a:endParaRPr lang="en-US"/>
        </a:p>
      </dgm:t>
    </dgm:pt>
    <dgm:pt modelId="{055B9687-65A2-4948-8336-56273CB9B212}">
      <dgm:prSet/>
      <dgm:spPr/>
      <dgm:t>
        <a:bodyPr/>
        <a:lstStyle/>
        <a:p>
          <a:r>
            <a:rPr lang="en-US"/>
            <a:t>Security: IAM Access Key Rotation </a:t>
          </a:r>
        </a:p>
      </dgm:t>
    </dgm:pt>
    <dgm:pt modelId="{87245945-D224-4DD7-9D36-122BA21BACF2}" type="parTrans" cxnId="{71F6F92F-4F01-4C2D-9170-93ADB6E912EF}">
      <dgm:prSet/>
      <dgm:spPr/>
      <dgm:t>
        <a:bodyPr/>
        <a:lstStyle/>
        <a:p>
          <a:endParaRPr lang="en-US"/>
        </a:p>
      </dgm:t>
    </dgm:pt>
    <dgm:pt modelId="{3D109689-BB2C-486B-A539-D31D185BA1A9}" type="sibTrans" cxnId="{71F6F92F-4F01-4C2D-9170-93ADB6E912EF}">
      <dgm:prSet/>
      <dgm:spPr/>
      <dgm:t>
        <a:bodyPr/>
        <a:lstStyle/>
        <a:p>
          <a:endParaRPr lang="en-US"/>
        </a:p>
      </dgm:t>
    </dgm:pt>
    <dgm:pt modelId="{D1E149FB-5FC5-4672-BF22-5C907E7A32CD}">
      <dgm:prSet/>
      <dgm:spPr/>
      <dgm:t>
        <a:bodyPr/>
        <a:lstStyle/>
        <a:p>
          <a:r>
            <a:rPr lang="en-US"/>
            <a:t>Security: Security Groups - Specific Ports Unrestricted </a:t>
          </a:r>
        </a:p>
      </dgm:t>
    </dgm:pt>
    <dgm:pt modelId="{436E7962-48F5-4E72-9C5B-1537D5C0E6C2}" type="parTrans" cxnId="{1B4E7533-CEF9-499F-BDE2-46EAC8EC62C8}">
      <dgm:prSet/>
      <dgm:spPr/>
      <dgm:t>
        <a:bodyPr/>
        <a:lstStyle/>
        <a:p>
          <a:endParaRPr lang="en-US"/>
        </a:p>
      </dgm:t>
    </dgm:pt>
    <dgm:pt modelId="{F8DF3B64-9EA9-4FE6-AC7E-F1904288BC0E}" type="sibTrans" cxnId="{1B4E7533-CEF9-499F-BDE2-46EAC8EC62C8}">
      <dgm:prSet/>
      <dgm:spPr/>
      <dgm:t>
        <a:bodyPr/>
        <a:lstStyle/>
        <a:p>
          <a:endParaRPr lang="en-US"/>
        </a:p>
      </dgm:t>
    </dgm:pt>
    <dgm:pt modelId="{5ECA6AB1-B3AB-4153-8286-00ED8CEC201A}">
      <dgm:prSet/>
      <dgm:spPr/>
      <dgm:t>
        <a:bodyPr/>
        <a:lstStyle/>
        <a:p>
          <a:r>
            <a:rPr lang="en-US" dirty="0"/>
            <a:t>Security: Security Groups - Unrestricted Access </a:t>
          </a:r>
        </a:p>
      </dgm:t>
    </dgm:pt>
    <dgm:pt modelId="{ABA29AB2-94FA-4F74-B1CA-1BCCDC0B03E2}" type="parTrans" cxnId="{C41A5FE7-3DBD-49D1-BFF8-01014A0B329D}">
      <dgm:prSet/>
      <dgm:spPr/>
      <dgm:t>
        <a:bodyPr/>
        <a:lstStyle/>
        <a:p>
          <a:endParaRPr lang="en-US"/>
        </a:p>
      </dgm:t>
    </dgm:pt>
    <dgm:pt modelId="{C6166D39-6CD3-4D16-8DDB-45BB9C2994D3}" type="sibTrans" cxnId="{C41A5FE7-3DBD-49D1-BFF8-01014A0B329D}">
      <dgm:prSet/>
      <dgm:spPr/>
      <dgm:t>
        <a:bodyPr/>
        <a:lstStyle/>
        <a:p>
          <a:endParaRPr lang="en-US"/>
        </a:p>
      </dgm:t>
    </dgm:pt>
    <dgm:pt modelId="{67D58395-0977-49ED-97A2-0E35F37D430B}" type="pres">
      <dgm:prSet presAssocID="{F7985EC7-9E64-4D92-AA84-0934603C9E2E}" presName="outerComposite" presStyleCnt="0">
        <dgm:presLayoutVars>
          <dgm:chMax val="5"/>
          <dgm:dir/>
          <dgm:resizeHandles val="exact"/>
        </dgm:presLayoutVars>
      </dgm:prSet>
      <dgm:spPr/>
    </dgm:pt>
    <dgm:pt modelId="{4C6A204C-D40F-456B-929D-75808070285A}" type="pres">
      <dgm:prSet presAssocID="{F7985EC7-9E64-4D92-AA84-0934603C9E2E}" presName="dummyMaxCanvas" presStyleCnt="0">
        <dgm:presLayoutVars/>
      </dgm:prSet>
      <dgm:spPr/>
    </dgm:pt>
    <dgm:pt modelId="{25D6289B-1727-4C75-908A-CEFC0B454835}" type="pres">
      <dgm:prSet presAssocID="{F7985EC7-9E64-4D92-AA84-0934603C9E2E}" presName="FourNodes_1" presStyleLbl="node1" presStyleIdx="0" presStyleCnt="4">
        <dgm:presLayoutVars>
          <dgm:bulletEnabled val="1"/>
        </dgm:presLayoutVars>
      </dgm:prSet>
      <dgm:spPr/>
    </dgm:pt>
    <dgm:pt modelId="{F9A7CACF-38DD-4DDC-86C1-D47D1419DEE3}" type="pres">
      <dgm:prSet presAssocID="{F7985EC7-9E64-4D92-AA84-0934603C9E2E}" presName="FourNodes_2" presStyleLbl="node1" presStyleIdx="1" presStyleCnt="4">
        <dgm:presLayoutVars>
          <dgm:bulletEnabled val="1"/>
        </dgm:presLayoutVars>
      </dgm:prSet>
      <dgm:spPr/>
    </dgm:pt>
    <dgm:pt modelId="{A626C06E-257B-44B0-891C-B6DA4882532D}" type="pres">
      <dgm:prSet presAssocID="{F7985EC7-9E64-4D92-AA84-0934603C9E2E}" presName="FourNodes_3" presStyleLbl="node1" presStyleIdx="2" presStyleCnt="4">
        <dgm:presLayoutVars>
          <dgm:bulletEnabled val="1"/>
        </dgm:presLayoutVars>
      </dgm:prSet>
      <dgm:spPr/>
    </dgm:pt>
    <dgm:pt modelId="{DC647841-E8F8-4AC7-A683-B38A6BB9E2C2}" type="pres">
      <dgm:prSet presAssocID="{F7985EC7-9E64-4D92-AA84-0934603C9E2E}" presName="FourNodes_4" presStyleLbl="node1" presStyleIdx="3" presStyleCnt="4">
        <dgm:presLayoutVars>
          <dgm:bulletEnabled val="1"/>
        </dgm:presLayoutVars>
      </dgm:prSet>
      <dgm:spPr/>
    </dgm:pt>
    <dgm:pt modelId="{1422BF84-02BA-4B55-905A-6CF017545CAB}" type="pres">
      <dgm:prSet presAssocID="{F7985EC7-9E64-4D92-AA84-0934603C9E2E}" presName="FourConn_1-2" presStyleLbl="fgAccFollowNode1" presStyleIdx="0" presStyleCnt="3">
        <dgm:presLayoutVars>
          <dgm:bulletEnabled val="1"/>
        </dgm:presLayoutVars>
      </dgm:prSet>
      <dgm:spPr/>
    </dgm:pt>
    <dgm:pt modelId="{44E02318-908A-46C5-8836-9BEE4D6CE570}" type="pres">
      <dgm:prSet presAssocID="{F7985EC7-9E64-4D92-AA84-0934603C9E2E}" presName="FourConn_2-3" presStyleLbl="fgAccFollowNode1" presStyleIdx="1" presStyleCnt="3">
        <dgm:presLayoutVars>
          <dgm:bulletEnabled val="1"/>
        </dgm:presLayoutVars>
      </dgm:prSet>
      <dgm:spPr/>
    </dgm:pt>
    <dgm:pt modelId="{FF3AA1C2-88E4-4DBF-8FA0-A8A615464E41}" type="pres">
      <dgm:prSet presAssocID="{F7985EC7-9E64-4D92-AA84-0934603C9E2E}" presName="FourConn_3-4" presStyleLbl="fgAccFollowNode1" presStyleIdx="2" presStyleCnt="3">
        <dgm:presLayoutVars>
          <dgm:bulletEnabled val="1"/>
        </dgm:presLayoutVars>
      </dgm:prSet>
      <dgm:spPr/>
    </dgm:pt>
    <dgm:pt modelId="{4B2028D6-1B3A-484E-8857-074BDBA3AF19}" type="pres">
      <dgm:prSet presAssocID="{F7985EC7-9E64-4D92-AA84-0934603C9E2E}" presName="FourNodes_1_text" presStyleLbl="node1" presStyleIdx="3" presStyleCnt="4">
        <dgm:presLayoutVars>
          <dgm:bulletEnabled val="1"/>
        </dgm:presLayoutVars>
      </dgm:prSet>
      <dgm:spPr/>
    </dgm:pt>
    <dgm:pt modelId="{80BACA94-0E8E-44F4-BDD3-5BEC1D322548}" type="pres">
      <dgm:prSet presAssocID="{F7985EC7-9E64-4D92-AA84-0934603C9E2E}" presName="FourNodes_2_text" presStyleLbl="node1" presStyleIdx="3" presStyleCnt="4">
        <dgm:presLayoutVars>
          <dgm:bulletEnabled val="1"/>
        </dgm:presLayoutVars>
      </dgm:prSet>
      <dgm:spPr/>
    </dgm:pt>
    <dgm:pt modelId="{3E8DCD9E-2131-4C0D-A2D8-FE7C92323846}" type="pres">
      <dgm:prSet presAssocID="{F7985EC7-9E64-4D92-AA84-0934603C9E2E}" presName="FourNodes_3_text" presStyleLbl="node1" presStyleIdx="3" presStyleCnt="4">
        <dgm:presLayoutVars>
          <dgm:bulletEnabled val="1"/>
        </dgm:presLayoutVars>
      </dgm:prSet>
      <dgm:spPr/>
    </dgm:pt>
    <dgm:pt modelId="{E8D7D84E-81D3-4278-A9BA-CB62EA6A7A11}" type="pres">
      <dgm:prSet presAssocID="{F7985EC7-9E64-4D92-AA84-0934603C9E2E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805E4116-2023-4CA7-84A5-5C89B51969B0}" type="presOf" srcId="{D1E149FB-5FC5-4672-BF22-5C907E7A32CD}" destId="{A626C06E-257B-44B0-891C-B6DA4882532D}" srcOrd="0" destOrd="0" presId="urn:microsoft.com/office/officeart/2005/8/layout/vProcess5"/>
    <dgm:cxn modelId="{71F6F92F-4F01-4C2D-9170-93ADB6E912EF}" srcId="{F7985EC7-9E64-4D92-AA84-0934603C9E2E}" destId="{055B9687-65A2-4948-8336-56273CB9B212}" srcOrd="1" destOrd="0" parTransId="{87245945-D224-4DD7-9D36-122BA21BACF2}" sibTransId="{3D109689-BB2C-486B-A539-D31D185BA1A9}"/>
    <dgm:cxn modelId="{1B4E7533-CEF9-499F-BDE2-46EAC8EC62C8}" srcId="{F7985EC7-9E64-4D92-AA84-0934603C9E2E}" destId="{D1E149FB-5FC5-4672-BF22-5C907E7A32CD}" srcOrd="2" destOrd="0" parTransId="{436E7962-48F5-4E72-9C5B-1537D5C0E6C2}" sibTransId="{F8DF3B64-9EA9-4FE6-AC7E-F1904288BC0E}"/>
    <dgm:cxn modelId="{45D75F34-8F92-4D22-B74B-A931508099AF}" srcId="{F7985EC7-9E64-4D92-AA84-0934603C9E2E}" destId="{53C90596-625C-42E1-A606-4A8B2C9CF877}" srcOrd="0" destOrd="0" parTransId="{1919F161-8830-46CC-BC4C-75E628B63C36}" sibTransId="{7AB435D1-C3B7-4C58-9DD3-D22E830E107F}"/>
    <dgm:cxn modelId="{F1AA603B-8756-4511-B4DF-1EF64BADD124}" type="presOf" srcId="{7AB435D1-C3B7-4C58-9DD3-D22E830E107F}" destId="{1422BF84-02BA-4B55-905A-6CF017545CAB}" srcOrd="0" destOrd="0" presId="urn:microsoft.com/office/officeart/2005/8/layout/vProcess5"/>
    <dgm:cxn modelId="{F8FC6443-4131-4FF9-B927-F54981AC935E}" type="presOf" srcId="{F8DF3B64-9EA9-4FE6-AC7E-F1904288BC0E}" destId="{FF3AA1C2-88E4-4DBF-8FA0-A8A615464E41}" srcOrd="0" destOrd="0" presId="urn:microsoft.com/office/officeart/2005/8/layout/vProcess5"/>
    <dgm:cxn modelId="{E857B346-D259-44C2-AE94-D046AEA3A8E9}" type="presOf" srcId="{3D109689-BB2C-486B-A539-D31D185BA1A9}" destId="{44E02318-908A-46C5-8836-9BEE4D6CE570}" srcOrd="0" destOrd="0" presId="urn:microsoft.com/office/officeart/2005/8/layout/vProcess5"/>
    <dgm:cxn modelId="{9D26F853-75A4-41F0-AF72-1BBDC19AD531}" type="presOf" srcId="{055B9687-65A2-4948-8336-56273CB9B212}" destId="{80BACA94-0E8E-44F4-BDD3-5BEC1D322548}" srcOrd="1" destOrd="0" presId="urn:microsoft.com/office/officeart/2005/8/layout/vProcess5"/>
    <dgm:cxn modelId="{B4520579-2AAD-4089-850C-225B9088BB2C}" type="presOf" srcId="{055B9687-65A2-4948-8336-56273CB9B212}" destId="{F9A7CACF-38DD-4DDC-86C1-D47D1419DEE3}" srcOrd="0" destOrd="0" presId="urn:microsoft.com/office/officeart/2005/8/layout/vProcess5"/>
    <dgm:cxn modelId="{43DC5A82-8626-4C33-83E6-9D7A45149AF7}" type="presOf" srcId="{53C90596-625C-42E1-A606-4A8B2C9CF877}" destId="{4B2028D6-1B3A-484E-8857-074BDBA3AF19}" srcOrd="1" destOrd="0" presId="urn:microsoft.com/office/officeart/2005/8/layout/vProcess5"/>
    <dgm:cxn modelId="{46E6BB86-4244-4BE5-A99B-6DDAE82D0F17}" type="presOf" srcId="{D1E149FB-5FC5-4672-BF22-5C907E7A32CD}" destId="{3E8DCD9E-2131-4C0D-A2D8-FE7C92323846}" srcOrd="1" destOrd="0" presId="urn:microsoft.com/office/officeart/2005/8/layout/vProcess5"/>
    <dgm:cxn modelId="{5D946ACA-008E-4F0D-A6DA-AA05D0BF6F6F}" type="presOf" srcId="{F7985EC7-9E64-4D92-AA84-0934603C9E2E}" destId="{67D58395-0977-49ED-97A2-0E35F37D430B}" srcOrd="0" destOrd="0" presId="urn:microsoft.com/office/officeart/2005/8/layout/vProcess5"/>
    <dgm:cxn modelId="{B898B2D1-516A-40C2-8C32-7864798E5FA9}" type="presOf" srcId="{5ECA6AB1-B3AB-4153-8286-00ED8CEC201A}" destId="{E8D7D84E-81D3-4278-A9BA-CB62EA6A7A11}" srcOrd="1" destOrd="0" presId="urn:microsoft.com/office/officeart/2005/8/layout/vProcess5"/>
    <dgm:cxn modelId="{4C7880E1-433E-40F9-AB95-E040E94AEF50}" type="presOf" srcId="{5ECA6AB1-B3AB-4153-8286-00ED8CEC201A}" destId="{DC647841-E8F8-4AC7-A683-B38A6BB9E2C2}" srcOrd="0" destOrd="0" presId="urn:microsoft.com/office/officeart/2005/8/layout/vProcess5"/>
    <dgm:cxn modelId="{C41A5FE7-3DBD-49D1-BFF8-01014A0B329D}" srcId="{F7985EC7-9E64-4D92-AA84-0934603C9E2E}" destId="{5ECA6AB1-B3AB-4153-8286-00ED8CEC201A}" srcOrd="3" destOrd="0" parTransId="{ABA29AB2-94FA-4F74-B1CA-1BCCDC0B03E2}" sibTransId="{C6166D39-6CD3-4D16-8DDB-45BB9C2994D3}"/>
    <dgm:cxn modelId="{F079D1F0-FBEE-451B-8B5B-C5D1278980C8}" type="presOf" srcId="{53C90596-625C-42E1-A606-4A8B2C9CF877}" destId="{25D6289B-1727-4C75-908A-CEFC0B454835}" srcOrd="0" destOrd="0" presId="urn:microsoft.com/office/officeart/2005/8/layout/vProcess5"/>
    <dgm:cxn modelId="{3ACDBD28-FB14-4699-A81C-D95DFD011224}" type="presParOf" srcId="{67D58395-0977-49ED-97A2-0E35F37D430B}" destId="{4C6A204C-D40F-456B-929D-75808070285A}" srcOrd="0" destOrd="0" presId="urn:microsoft.com/office/officeart/2005/8/layout/vProcess5"/>
    <dgm:cxn modelId="{CBEE72FB-E0E0-4D72-AB1D-F249C816D2A3}" type="presParOf" srcId="{67D58395-0977-49ED-97A2-0E35F37D430B}" destId="{25D6289B-1727-4C75-908A-CEFC0B454835}" srcOrd="1" destOrd="0" presId="urn:microsoft.com/office/officeart/2005/8/layout/vProcess5"/>
    <dgm:cxn modelId="{594676D2-78F1-4FB1-BAF8-A72743167E3A}" type="presParOf" srcId="{67D58395-0977-49ED-97A2-0E35F37D430B}" destId="{F9A7CACF-38DD-4DDC-86C1-D47D1419DEE3}" srcOrd="2" destOrd="0" presId="urn:microsoft.com/office/officeart/2005/8/layout/vProcess5"/>
    <dgm:cxn modelId="{64CA130B-B5F3-4046-BAF6-C6934C2442C1}" type="presParOf" srcId="{67D58395-0977-49ED-97A2-0E35F37D430B}" destId="{A626C06E-257B-44B0-891C-B6DA4882532D}" srcOrd="3" destOrd="0" presId="urn:microsoft.com/office/officeart/2005/8/layout/vProcess5"/>
    <dgm:cxn modelId="{AA0C2E4A-399A-42BB-8130-821D2A44DB31}" type="presParOf" srcId="{67D58395-0977-49ED-97A2-0E35F37D430B}" destId="{DC647841-E8F8-4AC7-A683-B38A6BB9E2C2}" srcOrd="4" destOrd="0" presId="urn:microsoft.com/office/officeart/2005/8/layout/vProcess5"/>
    <dgm:cxn modelId="{8E2949EC-C0D2-4871-880A-A6EDF9CAEA70}" type="presParOf" srcId="{67D58395-0977-49ED-97A2-0E35F37D430B}" destId="{1422BF84-02BA-4B55-905A-6CF017545CAB}" srcOrd="5" destOrd="0" presId="urn:microsoft.com/office/officeart/2005/8/layout/vProcess5"/>
    <dgm:cxn modelId="{3F7B61F3-3E2D-4A96-8EBF-516661AED8A1}" type="presParOf" srcId="{67D58395-0977-49ED-97A2-0E35F37D430B}" destId="{44E02318-908A-46C5-8836-9BEE4D6CE570}" srcOrd="6" destOrd="0" presId="urn:microsoft.com/office/officeart/2005/8/layout/vProcess5"/>
    <dgm:cxn modelId="{FFDE7BC2-ABC0-4631-8EBC-C3540085F88E}" type="presParOf" srcId="{67D58395-0977-49ED-97A2-0E35F37D430B}" destId="{FF3AA1C2-88E4-4DBF-8FA0-A8A615464E41}" srcOrd="7" destOrd="0" presId="urn:microsoft.com/office/officeart/2005/8/layout/vProcess5"/>
    <dgm:cxn modelId="{9CDE0260-C9E8-44BD-92C6-3AB432BA1C4C}" type="presParOf" srcId="{67D58395-0977-49ED-97A2-0E35F37D430B}" destId="{4B2028D6-1B3A-484E-8857-074BDBA3AF19}" srcOrd="8" destOrd="0" presId="urn:microsoft.com/office/officeart/2005/8/layout/vProcess5"/>
    <dgm:cxn modelId="{434F2AE4-F73A-4CE5-8315-B83CC62CA108}" type="presParOf" srcId="{67D58395-0977-49ED-97A2-0E35F37D430B}" destId="{80BACA94-0E8E-44F4-BDD3-5BEC1D322548}" srcOrd="9" destOrd="0" presId="urn:microsoft.com/office/officeart/2005/8/layout/vProcess5"/>
    <dgm:cxn modelId="{5313695A-CC68-4712-8DCE-F68472F05E89}" type="presParOf" srcId="{67D58395-0977-49ED-97A2-0E35F37D430B}" destId="{3E8DCD9E-2131-4C0D-A2D8-FE7C92323846}" srcOrd="10" destOrd="0" presId="urn:microsoft.com/office/officeart/2005/8/layout/vProcess5"/>
    <dgm:cxn modelId="{7E61F5D1-1A29-4B35-A251-5554AA500112}" type="presParOf" srcId="{67D58395-0977-49ED-97A2-0E35F37D430B}" destId="{E8D7D84E-81D3-4278-A9BA-CB62EA6A7A11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F80D57-7138-408E-B905-54F88EC9D073}" type="doc">
      <dgm:prSet loTypeId="urn:microsoft.com/office/officeart/2005/8/layout/default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078012E-B8EF-4219-AFF5-67C5044915B3}">
      <dgm:prSet/>
      <dgm:spPr/>
      <dgm:t>
        <a:bodyPr/>
        <a:lstStyle/>
        <a:p>
          <a:r>
            <a:rPr lang="en-US" dirty="0"/>
            <a:t>Trusted Advisor Check Status: Error</a:t>
          </a:r>
        </a:p>
      </dgm:t>
    </dgm:pt>
    <dgm:pt modelId="{8AD542CC-59AA-45F0-9270-3633060913E0}" type="parTrans" cxnId="{3CDA1EB7-DBB7-4EF8-8308-72360BB1A1A9}">
      <dgm:prSet/>
      <dgm:spPr/>
      <dgm:t>
        <a:bodyPr/>
        <a:lstStyle/>
        <a:p>
          <a:endParaRPr lang="en-US"/>
        </a:p>
      </dgm:t>
    </dgm:pt>
    <dgm:pt modelId="{AB3932D9-202E-4CD9-913B-FFA3B0003A03}" type="sibTrans" cxnId="{3CDA1EB7-DBB7-4EF8-8308-72360BB1A1A9}">
      <dgm:prSet/>
      <dgm:spPr/>
      <dgm:t>
        <a:bodyPr/>
        <a:lstStyle/>
        <a:p>
          <a:endParaRPr lang="en-US"/>
        </a:p>
      </dgm:t>
    </dgm:pt>
    <dgm:pt modelId="{D716F3F2-EF66-4F7D-9256-11B629F37873}">
      <dgm:prSet/>
      <dgm:spPr/>
      <dgm:t>
        <a:bodyPr/>
        <a:lstStyle/>
        <a:p>
          <a:r>
            <a:rPr lang="en-US"/>
            <a:t>1 resource processed</a:t>
          </a:r>
        </a:p>
      </dgm:t>
    </dgm:pt>
    <dgm:pt modelId="{49710571-901D-43B9-80F8-02D2499C076B}" type="parTrans" cxnId="{AF128BFB-6A69-4BB4-B7A2-7187EA2B4699}">
      <dgm:prSet/>
      <dgm:spPr/>
      <dgm:t>
        <a:bodyPr/>
        <a:lstStyle/>
        <a:p>
          <a:endParaRPr lang="en-US"/>
        </a:p>
      </dgm:t>
    </dgm:pt>
    <dgm:pt modelId="{BED43130-AB41-4983-8AE9-145F79FCFFED}" type="sibTrans" cxnId="{AF128BFB-6A69-4BB4-B7A2-7187EA2B4699}">
      <dgm:prSet/>
      <dgm:spPr/>
      <dgm:t>
        <a:bodyPr/>
        <a:lstStyle/>
        <a:p>
          <a:endParaRPr lang="en-US"/>
        </a:p>
      </dgm:t>
    </dgm:pt>
    <dgm:pt modelId="{37122834-2C1F-47FF-9698-373B1B8C2BC3}">
      <dgm:prSet/>
      <dgm:spPr/>
      <dgm:t>
        <a:bodyPr/>
        <a:lstStyle/>
        <a:p>
          <a:r>
            <a:rPr lang="en-US"/>
            <a:t>1 resource flagged</a:t>
          </a:r>
        </a:p>
      </dgm:t>
    </dgm:pt>
    <dgm:pt modelId="{6D65FB47-F9FE-415E-873D-73C6B69CEB75}" type="parTrans" cxnId="{2613F843-E947-4407-B0A2-701CF89BDFFF}">
      <dgm:prSet/>
      <dgm:spPr/>
      <dgm:t>
        <a:bodyPr/>
        <a:lstStyle/>
        <a:p>
          <a:endParaRPr lang="en-US"/>
        </a:p>
      </dgm:t>
    </dgm:pt>
    <dgm:pt modelId="{DA3A2618-1DBA-44F0-839B-FB80CAD4CFE6}" type="sibTrans" cxnId="{2613F843-E947-4407-B0A2-701CF89BDFFF}">
      <dgm:prSet/>
      <dgm:spPr/>
      <dgm:t>
        <a:bodyPr/>
        <a:lstStyle/>
        <a:p>
          <a:endParaRPr lang="en-US"/>
        </a:p>
      </dgm:t>
    </dgm:pt>
    <dgm:pt modelId="{EB1B90DD-25C4-44E3-8DB4-4BB9BC22037B}">
      <dgm:prSet/>
      <dgm:spPr/>
      <dgm:t>
        <a:bodyPr/>
        <a:lstStyle/>
        <a:p>
          <a:r>
            <a:rPr lang="en-US"/>
            <a:t>Remediation steps:</a:t>
          </a:r>
        </a:p>
      </dgm:t>
    </dgm:pt>
    <dgm:pt modelId="{64330F38-D10B-4F5D-939E-118B4E234D7B}" type="parTrans" cxnId="{9952A2B3-BCB0-491F-ADEC-98923E8BA96C}">
      <dgm:prSet/>
      <dgm:spPr/>
      <dgm:t>
        <a:bodyPr/>
        <a:lstStyle/>
        <a:p>
          <a:endParaRPr lang="en-US"/>
        </a:p>
      </dgm:t>
    </dgm:pt>
    <dgm:pt modelId="{AB751F1D-A10C-4E4F-975F-620CF5EEBB9F}" type="sibTrans" cxnId="{9952A2B3-BCB0-491F-ADEC-98923E8BA96C}">
      <dgm:prSet/>
      <dgm:spPr/>
      <dgm:t>
        <a:bodyPr/>
        <a:lstStyle/>
        <a:p>
          <a:endParaRPr lang="en-US"/>
        </a:p>
      </dgm:t>
    </dgm:pt>
    <dgm:pt modelId="{09033DDB-86C7-4612-B64C-6E0F5C45A34F}">
      <dgm:prSet/>
      <dgm:spPr/>
      <dgm:t>
        <a:bodyPr/>
        <a:lstStyle/>
        <a:p>
          <a:r>
            <a:rPr lang="en-US"/>
            <a:t>Rotate the access key for the affected IAM user</a:t>
          </a:r>
        </a:p>
      </dgm:t>
    </dgm:pt>
    <dgm:pt modelId="{8D3DE3EC-B19A-4EAD-806D-51E1BE33AF84}" type="parTrans" cxnId="{89224338-271B-4307-962D-5D2A0E8E9F8D}">
      <dgm:prSet/>
      <dgm:spPr/>
      <dgm:t>
        <a:bodyPr/>
        <a:lstStyle/>
        <a:p>
          <a:endParaRPr lang="en-US"/>
        </a:p>
      </dgm:t>
    </dgm:pt>
    <dgm:pt modelId="{8554FAD2-1113-40D5-861D-A02C976FBFB5}" type="sibTrans" cxnId="{89224338-271B-4307-962D-5D2A0E8E9F8D}">
      <dgm:prSet/>
      <dgm:spPr/>
      <dgm:t>
        <a:bodyPr/>
        <a:lstStyle/>
        <a:p>
          <a:endParaRPr lang="en-US"/>
        </a:p>
      </dgm:t>
    </dgm:pt>
    <dgm:pt modelId="{CE381576-0FBF-435E-9E73-2FFF513BA84B}">
      <dgm:prSet custT="1"/>
      <dgm:spPr/>
      <dgm:t>
        <a:bodyPr/>
        <a:lstStyle/>
        <a:p>
          <a:r>
            <a:rPr lang="en-US" sz="2100" dirty="0"/>
            <a:t>For more information on rotating access keys, see </a:t>
          </a:r>
          <a:r>
            <a:rPr lang="en-US" sz="2000" dirty="0">
              <a:hlinkClick xmlns:r="http://schemas.openxmlformats.org/officeDocument/2006/relationships" r:id="rId1"/>
            </a:rPr>
            <a:t>Rotating access keys</a:t>
          </a:r>
          <a:endParaRPr lang="en-US" sz="2000" dirty="0"/>
        </a:p>
      </dgm:t>
    </dgm:pt>
    <dgm:pt modelId="{CFFC23C8-410C-4BC2-8210-D06AAFBF6A05}" type="parTrans" cxnId="{FBA34F51-C30A-4C12-8232-9D47511F6B6B}">
      <dgm:prSet/>
      <dgm:spPr/>
      <dgm:t>
        <a:bodyPr/>
        <a:lstStyle/>
        <a:p>
          <a:endParaRPr lang="en-US"/>
        </a:p>
      </dgm:t>
    </dgm:pt>
    <dgm:pt modelId="{D9E5BBDA-9C2B-4392-BA27-F1BE1B1E9BE4}" type="sibTrans" cxnId="{FBA34F51-C30A-4C12-8232-9D47511F6B6B}">
      <dgm:prSet/>
      <dgm:spPr/>
      <dgm:t>
        <a:bodyPr/>
        <a:lstStyle/>
        <a:p>
          <a:endParaRPr lang="en-US"/>
        </a:p>
      </dgm:t>
    </dgm:pt>
    <dgm:pt modelId="{34DD1ECB-3B29-4C39-B3B5-7083698FE9F8}" type="pres">
      <dgm:prSet presAssocID="{DCF80D57-7138-408E-B905-54F88EC9D073}" presName="diagram" presStyleCnt="0">
        <dgm:presLayoutVars>
          <dgm:dir/>
          <dgm:resizeHandles val="exact"/>
        </dgm:presLayoutVars>
      </dgm:prSet>
      <dgm:spPr/>
    </dgm:pt>
    <dgm:pt modelId="{28DD1A9B-5DB9-48B6-8C07-7D505605A4A3}" type="pres">
      <dgm:prSet presAssocID="{3078012E-B8EF-4219-AFF5-67C5044915B3}" presName="node" presStyleLbl="node1" presStyleIdx="0" presStyleCnt="6">
        <dgm:presLayoutVars>
          <dgm:bulletEnabled val="1"/>
        </dgm:presLayoutVars>
      </dgm:prSet>
      <dgm:spPr/>
    </dgm:pt>
    <dgm:pt modelId="{92D3AC3F-D4F3-4C56-A94C-81B0239A2BB5}" type="pres">
      <dgm:prSet presAssocID="{AB3932D9-202E-4CD9-913B-FFA3B0003A03}" presName="sibTrans" presStyleCnt="0"/>
      <dgm:spPr/>
    </dgm:pt>
    <dgm:pt modelId="{BA4E812F-31F6-4364-981B-F03356F4D541}" type="pres">
      <dgm:prSet presAssocID="{D716F3F2-EF66-4F7D-9256-11B629F37873}" presName="node" presStyleLbl="node1" presStyleIdx="1" presStyleCnt="6">
        <dgm:presLayoutVars>
          <dgm:bulletEnabled val="1"/>
        </dgm:presLayoutVars>
      </dgm:prSet>
      <dgm:spPr/>
    </dgm:pt>
    <dgm:pt modelId="{247CDBB0-FD35-416B-93EA-33916C6D1BCE}" type="pres">
      <dgm:prSet presAssocID="{BED43130-AB41-4983-8AE9-145F79FCFFED}" presName="sibTrans" presStyleCnt="0"/>
      <dgm:spPr/>
    </dgm:pt>
    <dgm:pt modelId="{EEBFAC7E-1899-4002-9C6C-6E05A7515CEF}" type="pres">
      <dgm:prSet presAssocID="{37122834-2C1F-47FF-9698-373B1B8C2BC3}" presName="node" presStyleLbl="node1" presStyleIdx="2" presStyleCnt="6">
        <dgm:presLayoutVars>
          <dgm:bulletEnabled val="1"/>
        </dgm:presLayoutVars>
      </dgm:prSet>
      <dgm:spPr/>
    </dgm:pt>
    <dgm:pt modelId="{010AD616-A477-43FA-903A-23CB862FB4BA}" type="pres">
      <dgm:prSet presAssocID="{DA3A2618-1DBA-44F0-839B-FB80CAD4CFE6}" presName="sibTrans" presStyleCnt="0"/>
      <dgm:spPr/>
    </dgm:pt>
    <dgm:pt modelId="{2D63E923-94DE-454C-9145-5C3847EAD258}" type="pres">
      <dgm:prSet presAssocID="{EB1B90DD-25C4-44E3-8DB4-4BB9BC22037B}" presName="node" presStyleLbl="node1" presStyleIdx="3" presStyleCnt="6">
        <dgm:presLayoutVars>
          <dgm:bulletEnabled val="1"/>
        </dgm:presLayoutVars>
      </dgm:prSet>
      <dgm:spPr/>
    </dgm:pt>
    <dgm:pt modelId="{87F35C0E-797B-44E0-BF01-883AB9E53974}" type="pres">
      <dgm:prSet presAssocID="{AB751F1D-A10C-4E4F-975F-620CF5EEBB9F}" presName="sibTrans" presStyleCnt="0"/>
      <dgm:spPr/>
    </dgm:pt>
    <dgm:pt modelId="{B7733BB8-1E94-49A0-BB63-C6115DC68852}" type="pres">
      <dgm:prSet presAssocID="{09033DDB-86C7-4612-B64C-6E0F5C45A34F}" presName="node" presStyleLbl="node1" presStyleIdx="4" presStyleCnt="6">
        <dgm:presLayoutVars>
          <dgm:bulletEnabled val="1"/>
        </dgm:presLayoutVars>
      </dgm:prSet>
      <dgm:spPr/>
    </dgm:pt>
    <dgm:pt modelId="{C7161B72-4257-4187-92DA-40C54D2FDDA7}" type="pres">
      <dgm:prSet presAssocID="{8554FAD2-1113-40D5-861D-A02C976FBFB5}" presName="sibTrans" presStyleCnt="0"/>
      <dgm:spPr/>
    </dgm:pt>
    <dgm:pt modelId="{9B263C78-4B11-4AE4-890B-A5CFC83E3495}" type="pres">
      <dgm:prSet presAssocID="{CE381576-0FBF-435E-9E73-2FFF513BA84B}" presName="node" presStyleLbl="node1" presStyleIdx="5" presStyleCnt="6">
        <dgm:presLayoutVars>
          <dgm:bulletEnabled val="1"/>
        </dgm:presLayoutVars>
      </dgm:prSet>
      <dgm:spPr/>
    </dgm:pt>
  </dgm:ptLst>
  <dgm:cxnLst>
    <dgm:cxn modelId="{3B99750A-8667-4133-8000-2B70E0067E0D}" type="presOf" srcId="{CE381576-0FBF-435E-9E73-2FFF513BA84B}" destId="{9B263C78-4B11-4AE4-890B-A5CFC83E3495}" srcOrd="0" destOrd="0" presId="urn:microsoft.com/office/officeart/2005/8/layout/default"/>
    <dgm:cxn modelId="{BC328B0E-C528-4FF0-AE7C-522E50984047}" type="presOf" srcId="{09033DDB-86C7-4612-B64C-6E0F5C45A34F}" destId="{B7733BB8-1E94-49A0-BB63-C6115DC68852}" srcOrd="0" destOrd="0" presId="urn:microsoft.com/office/officeart/2005/8/layout/default"/>
    <dgm:cxn modelId="{89224338-271B-4307-962D-5D2A0E8E9F8D}" srcId="{DCF80D57-7138-408E-B905-54F88EC9D073}" destId="{09033DDB-86C7-4612-B64C-6E0F5C45A34F}" srcOrd="4" destOrd="0" parTransId="{8D3DE3EC-B19A-4EAD-806D-51E1BE33AF84}" sibTransId="{8554FAD2-1113-40D5-861D-A02C976FBFB5}"/>
    <dgm:cxn modelId="{B1785261-5663-40E6-9222-7376917DB0FB}" type="presOf" srcId="{DCF80D57-7138-408E-B905-54F88EC9D073}" destId="{34DD1ECB-3B29-4C39-B3B5-7083698FE9F8}" srcOrd="0" destOrd="0" presId="urn:microsoft.com/office/officeart/2005/8/layout/default"/>
    <dgm:cxn modelId="{6C776663-B20B-4B49-B512-0D1D6E002232}" type="presOf" srcId="{37122834-2C1F-47FF-9698-373B1B8C2BC3}" destId="{EEBFAC7E-1899-4002-9C6C-6E05A7515CEF}" srcOrd="0" destOrd="0" presId="urn:microsoft.com/office/officeart/2005/8/layout/default"/>
    <dgm:cxn modelId="{2613F843-E947-4407-B0A2-701CF89BDFFF}" srcId="{DCF80D57-7138-408E-B905-54F88EC9D073}" destId="{37122834-2C1F-47FF-9698-373B1B8C2BC3}" srcOrd="2" destOrd="0" parTransId="{6D65FB47-F9FE-415E-873D-73C6B69CEB75}" sibTransId="{DA3A2618-1DBA-44F0-839B-FB80CAD4CFE6}"/>
    <dgm:cxn modelId="{FBA34F51-C30A-4C12-8232-9D47511F6B6B}" srcId="{DCF80D57-7138-408E-B905-54F88EC9D073}" destId="{CE381576-0FBF-435E-9E73-2FFF513BA84B}" srcOrd="5" destOrd="0" parTransId="{CFFC23C8-410C-4BC2-8210-D06AAFBF6A05}" sibTransId="{D9E5BBDA-9C2B-4392-BA27-F1BE1B1E9BE4}"/>
    <dgm:cxn modelId="{A663A388-D1F4-4888-BD08-A8AF95D743B8}" type="presOf" srcId="{EB1B90DD-25C4-44E3-8DB4-4BB9BC22037B}" destId="{2D63E923-94DE-454C-9145-5C3847EAD258}" srcOrd="0" destOrd="0" presId="urn:microsoft.com/office/officeart/2005/8/layout/default"/>
    <dgm:cxn modelId="{5FAC6F8C-9F13-44D0-8117-D8EB8ECBDE7E}" type="presOf" srcId="{D716F3F2-EF66-4F7D-9256-11B629F37873}" destId="{BA4E812F-31F6-4364-981B-F03356F4D541}" srcOrd="0" destOrd="0" presId="urn:microsoft.com/office/officeart/2005/8/layout/default"/>
    <dgm:cxn modelId="{9952A2B3-BCB0-491F-ADEC-98923E8BA96C}" srcId="{DCF80D57-7138-408E-B905-54F88EC9D073}" destId="{EB1B90DD-25C4-44E3-8DB4-4BB9BC22037B}" srcOrd="3" destOrd="0" parTransId="{64330F38-D10B-4F5D-939E-118B4E234D7B}" sibTransId="{AB751F1D-A10C-4E4F-975F-620CF5EEBB9F}"/>
    <dgm:cxn modelId="{3CDA1EB7-DBB7-4EF8-8308-72360BB1A1A9}" srcId="{DCF80D57-7138-408E-B905-54F88EC9D073}" destId="{3078012E-B8EF-4219-AFF5-67C5044915B3}" srcOrd="0" destOrd="0" parTransId="{8AD542CC-59AA-45F0-9270-3633060913E0}" sibTransId="{AB3932D9-202E-4CD9-913B-FFA3B0003A03}"/>
    <dgm:cxn modelId="{E26FDAE0-091B-49E9-A14A-FBBD49C2B990}" type="presOf" srcId="{3078012E-B8EF-4219-AFF5-67C5044915B3}" destId="{28DD1A9B-5DB9-48B6-8C07-7D505605A4A3}" srcOrd="0" destOrd="0" presId="urn:microsoft.com/office/officeart/2005/8/layout/default"/>
    <dgm:cxn modelId="{AF128BFB-6A69-4BB4-B7A2-7187EA2B4699}" srcId="{DCF80D57-7138-408E-B905-54F88EC9D073}" destId="{D716F3F2-EF66-4F7D-9256-11B629F37873}" srcOrd="1" destOrd="0" parTransId="{49710571-901D-43B9-80F8-02D2499C076B}" sibTransId="{BED43130-AB41-4983-8AE9-145F79FCFFED}"/>
    <dgm:cxn modelId="{B4114DCE-5E90-4A23-9309-D427E25E9059}" type="presParOf" srcId="{34DD1ECB-3B29-4C39-B3B5-7083698FE9F8}" destId="{28DD1A9B-5DB9-48B6-8C07-7D505605A4A3}" srcOrd="0" destOrd="0" presId="urn:microsoft.com/office/officeart/2005/8/layout/default"/>
    <dgm:cxn modelId="{D0A77203-0C56-4C14-A784-D8139F8C27F5}" type="presParOf" srcId="{34DD1ECB-3B29-4C39-B3B5-7083698FE9F8}" destId="{92D3AC3F-D4F3-4C56-A94C-81B0239A2BB5}" srcOrd="1" destOrd="0" presId="urn:microsoft.com/office/officeart/2005/8/layout/default"/>
    <dgm:cxn modelId="{7D06FA77-D176-4728-A370-3EA2D8F896CB}" type="presParOf" srcId="{34DD1ECB-3B29-4C39-B3B5-7083698FE9F8}" destId="{BA4E812F-31F6-4364-981B-F03356F4D541}" srcOrd="2" destOrd="0" presId="urn:microsoft.com/office/officeart/2005/8/layout/default"/>
    <dgm:cxn modelId="{4D0A41AB-6386-4A83-B066-4476ECF3F326}" type="presParOf" srcId="{34DD1ECB-3B29-4C39-B3B5-7083698FE9F8}" destId="{247CDBB0-FD35-416B-93EA-33916C6D1BCE}" srcOrd="3" destOrd="0" presId="urn:microsoft.com/office/officeart/2005/8/layout/default"/>
    <dgm:cxn modelId="{0FBA719B-F87C-4131-9F3C-D88BF3909483}" type="presParOf" srcId="{34DD1ECB-3B29-4C39-B3B5-7083698FE9F8}" destId="{EEBFAC7E-1899-4002-9C6C-6E05A7515CEF}" srcOrd="4" destOrd="0" presId="urn:microsoft.com/office/officeart/2005/8/layout/default"/>
    <dgm:cxn modelId="{F9860A5A-82CA-497B-A526-7F0FD1F18352}" type="presParOf" srcId="{34DD1ECB-3B29-4C39-B3B5-7083698FE9F8}" destId="{010AD616-A477-43FA-903A-23CB862FB4BA}" srcOrd="5" destOrd="0" presId="urn:microsoft.com/office/officeart/2005/8/layout/default"/>
    <dgm:cxn modelId="{768F9B05-A9C7-4D48-AAF1-B2A73805DEF6}" type="presParOf" srcId="{34DD1ECB-3B29-4C39-B3B5-7083698FE9F8}" destId="{2D63E923-94DE-454C-9145-5C3847EAD258}" srcOrd="6" destOrd="0" presId="urn:microsoft.com/office/officeart/2005/8/layout/default"/>
    <dgm:cxn modelId="{C96BD0E6-383D-4DC0-B21A-3B46F2660460}" type="presParOf" srcId="{34DD1ECB-3B29-4C39-B3B5-7083698FE9F8}" destId="{87F35C0E-797B-44E0-BF01-883AB9E53974}" srcOrd="7" destOrd="0" presId="urn:microsoft.com/office/officeart/2005/8/layout/default"/>
    <dgm:cxn modelId="{F1CAEB89-08D7-432C-9B4E-14F880F1601B}" type="presParOf" srcId="{34DD1ECB-3B29-4C39-B3B5-7083698FE9F8}" destId="{B7733BB8-1E94-49A0-BB63-C6115DC68852}" srcOrd="8" destOrd="0" presId="urn:microsoft.com/office/officeart/2005/8/layout/default"/>
    <dgm:cxn modelId="{E000BDF7-58DE-4BDC-8838-E0208475DA23}" type="presParOf" srcId="{34DD1ECB-3B29-4C39-B3B5-7083698FE9F8}" destId="{C7161B72-4257-4187-92DA-40C54D2FDDA7}" srcOrd="9" destOrd="0" presId="urn:microsoft.com/office/officeart/2005/8/layout/default"/>
    <dgm:cxn modelId="{9DCF247F-25E5-41BA-8698-6BF3F94944CA}" type="presParOf" srcId="{34DD1ECB-3B29-4C39-B3B5-7083698FE9F8}" destId="{9B263C78-4B11-4AE4-890B-A5CFC83E3495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2188485-16D4-47FA-8D8B-10BC29199AB5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8253E4D-F0A5-450D-835F-2DE55944F731}">
      <dgm:prSet/>
      <dgm:spPr/>
      <dgm:t>
        <a:bodyPr/>
        <a:lstStyle/>
        <a:p>
          <a:r>
            <a:rPr lang="en-US" dirty="0"/>
            <a:t> Trusted Advisor Check Status: Error</a:t>
          </a:r>
        </a:p>
      </dgm:t>
    </dgm:pt>
    <dgm:pt modelId="{0F7D3FCA-B49B-495B-BFE8-32D89BCBD312}" type="parTrans" cxnId="{C6605832-8E82-4884-9F22-FB9947AED9BB}">
      <dgm:prSet/>
      <dgm:spPr/>
      <dgm:t>
        <a:bodyPr/>
        <a:lstStyle/>
        <a:p>
          <a:endParaRPr lang="en-US"/>
        </a:p>
      </dgm:t>
    </dgm:pt>
    <dgm:pt modelId="{754F1E37-9F5A-4AE5-944D-586A1C6BCA23}" type="sibTrans" cxnId="{C6605832-8E82-4884-9F22-FB9947AED9BB}">
      <dgm:prSet/>
      <dgm:spPr/>
      <dgm:t>
        <a:bodyPr/>
        <a:lstStyle/>
        <a:p>
          <a:endParaRPr lang="en-US"/>
        </a:p>
      </dgm:t>
    </dgm:pt>
    <dgm:pt modelId="{D32C5088-C3CF-4D29-AEF1-DB249126AD41}">
      <dgm:prSet/>
      <dgm:spPr/>
      <dgm:t>
        <a:bodyPr/>
        <a:lstStyle/>
        <a:p>
          <a:r>
            <a:rPr lang="en-US"/>
            <a:t>31 resources processed</a:t>
          </a:r>
        </a:p>
      </dgm:t>
    </dgm:pt>
    <dgm:pt modelId="{BA1F334D-45CB-4C89-9427-7F0767C9B9DE}" type="parTrans" cxnId="{37DCB30A-8066-444E-A87B-23D7430E6E3F}">
      <dgm:prSet/>
      <dgm:spPr/>
      <dgm:t>
        <a:bodyPr/>
        <a:lstStyle/>
        <a:p>
          <a:endParaRPr lang="en-US"/>
        </a:p>
      </dgm:t>
    </dgm:pt>
    <dgm:pt modelId="{9C677EAF-C2C0-4DAD-9BBE-461E30B9864A}" type="sibTrans" cxnId="{37DCB30A-8066-444E-A87B-23D7430E6E3F}">
      <dgm:prSet/>
      <dgm:spPr/>
      <dgm:t>
        <a:bodyPr/>
        <a:lstStyle/>
        <a:p>
          <a:endParaRPr lang="en-US"/>
        </a:p>
      </dgm:t>
    </dgm:pt>
    <dgm:pt modelId="{FB01AC3B-D4B9-4357-BFC2-D83F0A1B09E0}">
      <dgm:prSet/>
      <dgm:spPr/>
      <dgm:t>
        <a:bodyPr/>
        <a:lstStyle/>
        <a:p>
          <a:r>
            <a:rPr lang="en-US"/>
            <a:t>8 resources flagged</a:t>
          </a:r>
        </a:p>
      </dgm:t>
    </dgm:pt>
    <dgm:pt modelId="{1135B6F8-1099-4D38-8D67-778A4D359E01}" type="parTrans" cxnId="{343AF77A-5FDA-4CDC-B477-03E99C7EC023}">
      <dgm:prSet/>
      <dgm:spPr/>
      <dgm:t>
        <a:bodyPr/>
        <a:lstStyle/>
        <a:p>
          <a:endParaRPr lang="en-US"/>
        </a:p>
      </dgm:t>
    </dgm:pt>
    <dgm:pt modelId="{808961B3-4960-4EBF-81D8-AB55976AB744}" type="sibTrans" cxnId="{343AF77A-5FDA-4CDC-B477-03E99C7EC023}">
      <dgm:prSet/>
      <dgm:spPr/>
      <dgm:t>
        <a:bodyPr/>
        <a:lstStyle/>
        <a:p>
          <a:endParaRPr lang="en-US"/>
        </a:p>
      </dgm:t>
    </dgm:pt>
    <dgm:pt modelId="{8773D45B-3FB1-40C5-88EC-A4E4EA228543}">
      <dgm:prSet/>
      <dgm:spPr/>
      <dgm:t>
        <a:bodyPr/>
        <a:lstStyle/>
        <a:p>
          <a:r>
            <a:rPr lang="en-US"/>
            <a:t>Remediation steps:</a:t>
          </a:r>
        </a:p>
      </dgm:t>
    </dgm:pt>
    <dgm:pt modelId="{2296BB31-790A-4F34-8402-16B932A78A2C}" type="parTrans" cxnId="{276622D8-FD84-4AAB-8A89-DF0314A702E3}">
      <dgm:prSet/>
      <dgm:spPr/>
      <dgm:t>
        <a:bodyPr/>
        <a:lstStyle/>
        <a:p>
          <a:endParaRPr lang="en-US"/>
        </a:p>
      </dgm:t>
    </dgm:pt>
    <dgm:pt modelId="{FD1D69AF-9A2A-41DC-8141-E9197D04FEA2}" type="sibTrans" cxnId="{276622D8-FD84-4AAB-8A89-DF0314A702E3}">
      <dgm:prSet/>
      <dgm:spPr/>
      <dgm:t>
        <a:bodyPr/>
        <a:lstStyle/>
        <a:p>
          <a:endParaRPr lang="en-US"/>
        </a:p>
      </dgm:t>
    </dgm:pt>
    <dgm:pt modelId="{3150957B-5E70-40AF-A34A-594C7057C0C7}">
      <dgm:prSet/>
      <dgm:spPr/>
      <dgm:t>
        <a:bodyPr/>
        <a:lstStyle/>
        <a:p>
          <a:r>
            <a:rPr lang="en-US"/>
            <a:t>Review the details of the check in the AWS Management Console</a:t>
          </a:r>
        </a:p>
      </dgm:t>
    </dgm:pt>
    <dgm:pt modelId="{A4C85F8A-597C-4FEF-BF07-4E01A7D21AE7}" type="parTrans" cxnId="{5A56C1DB-E6FA-4725-8849-2434A6398D82}">
      <dgm:prSet/>
      <dgm:spPr/>
      <dgm:t>
        <a:bodyPr/>
        <a:lstStyle/>
        <a:p>
          <a:endParaRPr lang="en-US"/>
        </a:p>
      </dgm:t>
    </dgm:pt>
    <dgm:pt modelId="{02EF918D-5AE0-41A9-98BB-96EE6521EE22}" type="sibTrans" cxnId="{5A56C1DB-E6FA-4725-8849-2434A6398D82}">
      <dgm:prSet/>
      <dgm:spPr/>
      <dgm:t>
        <a:bodyPr/>
        <a:lstStyle/>
        <a:p>
          <a:endParaRPr lang="en-US"/>
        </a:p>
      </dgm:t>
    </dgm:pt>
    <dgm:pt modelId="{F00368AF-8561-48ED-8F59-22E813DCA8CD}">
      <dgm:prSet/>
      <dgm:spPr/>
      <dgm:t>
        <a:bodyPr/>
        <a:lstStyle/>
        <a:p>
          <a:r>
            <a:rPr lang="en-US"/>
            <a:t>Update the security group rules to restrict access to only those IP addresses that require it</a:t>
          </a:r>
        </a:p>
      </dgm:t>
    </dgm:pt>
    <dgm:pt modelId="{45EA62E2-0FB1-482C-9D27-5C636FF8E4A4}" type="parTrans" cxnId="{184A4ABE-3C59-400F-9F2A-CFB70F18E94F}">
      <dgm:prSet/>
      <dgm:spPr/>
      <dgm:t>
        <a:bodyPr/>
        <a:lstStyle/>
        <a:p>
          <a:endParaRPr lang="en-US"/>
        </a:p>
      </dgm:t>
    </dgm:pt>
    <dgm:pt modelId="{C2C17AA4-75BF-4861-A8C8-BFC853BFC77B}" type="sibTrans" cxnId="{184A4ABE-3C59-400F-9F2A-CFB70F18E94F}">
      <dgm:prSet/>
      <dgm:spPr/>
      <dgm:t>
        <a:bodyPr/>
        <a:lstStyle/>
        <a:p>
          <a:endParaRPr lang="en-US"/>
        </a:p>
      </dgm:t>
    </dgm:pt>
    <dgm:pt modelId="{D6D29F72-EC57-45D7-ACDA-141619FB11A7}">
      <dgm:prSet/>
      <dgm:spPr/>
      <dgm:t>
        <a:bodyPr/>
        <a:lstStyle/>
        <a:p>
          <a:r>
            <a:rPr lang="en-US" dirty="0"/>
            <a:t>For more information on checking and updating security group rules, see </a:t>
          </a:r>
          <a:r>
            <a:rPr lang="en-US" dirty="0">
              <a:hlinkClick xmlns:r="http://schemas.openxmlformats.org/officeDocument/2006/relationships" r:id="rId1"/>
            </a:rPr>
            <a:t>AWS Security Group</a:t>
          </a:r>
          <a:endParaRPr lang="en-US" dirty="0"/>
        </a:p>
      </dgm:t>
    </dgm:pt>
    <dgm:pt modelId="{4543FEB0-2631-458A-A091-2863DB9918B0}" type="parTrans" cxnId="{B6E254C7-3439-40C9-B7EF-8A7042B441D1}">
      <dgm:prSet/>
      <dgm:spPr/>
      <dgm:t>
        <a:bodyPr/>
        <a:lstStyle/>
        <a:p>
          <a:endParaRPr lang="en-US"/>
        </a:p>
      </dgm:t>
    </dgm:pt>
    <dgm:pt modelId="{C764DE1F-4600-4326-B188-A7E3E81C4F88}" type="sibTrans" cxnId="{B6E254C7-3439-40C9-B7EF-8A7042B441D1}">
      <dgm:prSet/>
      <dgm:spPr/>
      <dgm:t>
        <a:bodyPr/>
        <a:lstStyle/>
        <a:p>
          <a:endParaRPr lang="en-US"/>
        </a:p>
      </dgm:t>
    </dgm:pt>
    <dgm:pt modelId="{5D65416B-0C39-435F-8DDE-E6BE20E5C842}" type="pres">
      <dgm:prSet presAssocID="{12188485-16D4-47FA-8D8B-10BC29199AB5}" presName="root" presStyleCnt="0">
        <dgm:presLayoutVars>
          <dgm:dir/>
          <dgm:resizeHandles val="exact"/>
        </dgm:presLayoutVars>
      </dgm:prSet>
      <dgm:spPr/>
    </dgm:pt>
    <dgm:pt modelId="{0BF97043-74FB-4578-92F0-65E81FB94607}" type="pres">
      <dgm:prSet presAssocID="{12188485-16D4-47FA-8D8B-10BC29199AB5}" presName="container" presStyleCnt="0">
        <dgm:presLayoutVars>
          <dgm:dir/>
          <dgm:resizeHandles val="exact"/>
        </dgm:presLayoutVars>
      </dgm:prSet>
      <dgm:spPr/>
    </dgm:pt>
    <dgm:pt modelId="{02E8BC65-4D92-49BD-B358-AD72A5471365}" type="pres">
      <dgm:prSet presAssocID="{A8253E4D-F0A5-450D-835F-2DE55944F731}" presName="compNode" presStyleCnt="0"/>
      <dgm:spPr/>
    </dgm:pt>
    <dgm:pt modelId="{DE78CDE2-D0A8-4AE3-80DB-E0A0CA66C2E6}" type="pres">
      <dgm:prSet presAssocID="{A8253E4D-F0A5-450D-835F-2DE55944F731}" presName="iconBgRect" presStyleLbl="bgShp" presStyleIdx="0" presStyleCnt="7"/>
      <dgm:spPr/>
    </dgm:pt>
    <dgm:pt modelId="{FA53F106-3885-46A7-BFB9-8C50C3023F7C}" type="pres">
      <dgm:prSet presAssocID="{A8253E4D-F0A5-450D-835F-2DE55944F731}" presName="iconRect" presStyleLbl="node1" presStyleIdx="0" presStyleCnt="7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rning"/>
        </a:ext>
      </dgm:extLst>
    </dgm:pt>
    <dgm:pt modelId="{270B8AEB-CD16-428C-B074-8DCCB1347CE0}" type="pres">
      <dgm:prSet presAssocID="{A8253E4D-F0A5-450D-835F-2DE55944F731}" presName="spaceRect" presStyleCnt="0"/>
      <dgm:spPr/>
    </dgm:pt>
    <dgm:pt modelId="{957A4584-530A-4A31-8ECE-EF7DCC5B8CBC}" type="pres">
      <dgm:prSet presAssocID="{A8253E4D-F0A5-450D-835F-2DE55944F731}" presName="textRect" presStyleLbl="revTx" presStyleIdx="0" presStyleCnt="7" custScaleX="98471">
        <dgm:presLayoutVars>
          <dgm:chMax val="1"/>
          <dgm:chPref val="1"/>
        </dgm:presLayoutVars>
      </dgm:prSet>
      <dgm:spPr/>
    </dgm:pt>
    <dgm:pt modelId="{6AE79266-4676-4C0B-882E-1919BE5C0CC9}" type="pres">
      <dgm:prSet presAssocID="{754F1E37-9F5A-4AE5-944D-586A1C6BCA23}" presName="sibTrans" presStyleLbl="sibTrans2D1" presStyleIdx="0" presStyleCnt="0"/>
      <dgm:spPr/>
    </dgm:pt>
    <dgm:pt modelId="{68C4B97B-A95A-4738-82EE-113B04957CC7}" type="pres">
      <dgm:prSet presAssocID="{D32C5088-C3CF-4D29-AEF1-DB249126AD41}" presName="compNode" presStyleCnt="0"/>
      <dgm:spPr/>
    </dgm:pt>
    <dgm:pt modelId="{878E1052-31C9-4168-B98A-715BEDBAF9CF}" type="pres">
      <dgm:prSet presAssocID="{D32C5088-C3CF-4D29-AEF1-DB249126AD41}" presName="iconBgRect" presStyleLbl="bgShp" presStyleIdx="1" presStyleCnt="7"/>
      <dgm:spPr/>
    </dgm:pt>
    <dgm:pt modelId="{FC3A18A3-51CA-49D5-BD47-AEA68CC8CC23}" type="pres">
      <dgm:prSet presAssocID="{D32C5088-C3CF-4D29-AEF1-DB249126AD41}" presName="iconRect" presStyleLbl="node1" presStyleIdx="1" presStyleCnt="7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F0E45B03-DDA4-4F47-A5FF-A9CFC3F737C2}" type="pres">
      <dgm:prSet presAssocID="{D32C5088-C3CF-4D29-AEF1-DB249126AD41}" presName="spaceRect" presStyleCnt="0"/>
      <dgm:spPr/>
    </dgm:pt>
    <dgm:pt modelId="{5022D3FB-4107-4292-87A3-F2F975E18AA7}" type="pres">
      <dgm:prSet presAssocID="{D32C5088-C3CF-4D29-AEF1-DB249126AD41}" presName="textRect" presStyleLbl="revTx" presStyleIdx="1" presStyleCnt="7">
        <dgm:presLayoutVars>
          <dgm:chMax val="1"/>
          <dgm:chPref val="1"/>
        </dgm:presLayoutVars>
      </dgm:prSet>
      <dgm:spPr/>
    </dgm:pt>
    <dgm:pt modelId="{D66455CB-B04C-419B-896D-FE698D97A6B1}" type="pres">
      <dgm:prSet presAssocID="{9C677EAF-C2C0-4DAD-9BBE-461E30B9864A}" presName="sibTrans" presStyleLbl="sibTrans2D1" presStyleIdx="0" presStyleCnt="0"/>
      <dgm:spPr/>
    </dgm:pt>
    <dgm:pt modelId="{EAE78A58-6541-410C-A1A7-CF08A2C88960}" type="pres">
      <dgm:prSet presAssocID="{FB01AC3B-D4B9-4357-BFC2-D83F0A1B09E0}" presName="compNode" presStyleCnt="0"/>
      <dgm:spPr/>
    </dgm:pt>
    <dgm:pt modelId="{5D4991E6-42BC-45D3-AA4F-3F8025531047}" type="pres">
      <dgm:prSet presAssocID="{FB01AC3B-D4B9-4357-BFC2-D83F0A1B09E0}" presName="iconBgRect" presStyleLbl="bgShp" presStyleIdx="2" presStyleCnt="7"/>
      <dgm:spPr/>
    </dgm:pt>
    <dgm:pt modelId="{56AB0069-DCFB-4BDE-8D1E-F4EF72CFADA4}" type="pres">
      <dgm:prSet presAssocID="{FB01AC3B-D4B9-4357-BFC2-D83F0A1B09E0}" presName="iconRect" presStyleLbl="node1" presStyleIdx="2" presStyleCnt="7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lag"/>
        </a:ext>
      </dgm:extLst>
    </dgm:pt>
    <dgm:pt modelId="{67691E71-4171-4BF6-9F38-8526EB4364EF}" type="pres">
      <dgm:prSet presAssocID="{FB01AC3B-D4B9-4357-BFC2-D83F0A1B09E0}" presName="spaceRect" presStyleCnt="0"/>
      <dgm:spPr/>
    </dgm:pt>
    <dgm:pt modelId="{2A955775-2FB3-4C49-90D4-123B3ECE82C1}" type="pres">
      <dgm:prSet presAssocID="{FB01AC3B-D4B9-4357-BFC2-D83F0A1B09E0}" presName="textRect" presStyleLbl="revTx" presStyleIdx="2" presStyleCnt="7">
        <dgm:presLayoutVars>
          <dgm:chMax val="1"/>
          <dgm:chPref val="1"/>
        </dgm:presLayoutVars>
      </dgm:prSet>
      <dgm:spPr/>
    </dgm:pt>
    <dgm:pt modelId="{0763AF40-6B47-44FC-9C9E-5FC1309CFE4F}" type="pres">
      <dgm:prSet presAssocID="{808961B3-4960-4EBF-81D8-AB55976AB744}" presName="sibTrans" presStyleLbl="sibTrans2D1" presStyleIdx="0" presStyleCnt="0"/>
      <dgm:spPr/>
    </dgm:pt>
    <dgm:pt modelId="{E9155F60-9770-48C2-8FA1-384AFFA6AE8C}" type="pres">
      <dgm:prSet presAssocID="{8773D45B-3FB1-40C5-88EC-A4E4EA228543}" presName="compNode" presStyleCnt="0"/>
      <dgm:spPr/>
    </dgm:pt>
    <dgm:pt modelId="{C03EA753-A20A-463B-97F1-1C7B2A751AF2}" type="pres">
      <dgm:prSet presAssocID="{8773D45B-3FB1-40C5-88EC-A4E4EA228543}" presName="iconBgRect" presStyleLbl="bgShp" presStyleIdx="3" presStyleCnt="7"/>
      <dgm:spPr/>
    </dgm:pt>
    <dgm:pt modelId="{BE44E494-4A1C-4A6F-9E05-2019A34C374C}" type="pres">
      <dgm:prSet presAssocID="{8773D45B-3FB1-40C5-88EC-A4E4EA228543}" presName="iconRect" presStyleLbl="node1" presStyleIdx="3" presStyleCnt="7"/>
      <dgm:spPr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ootprints"/>
        </a:ext>
      </dgm:extLst>
    </dgm:pt>
    <dgm:pt modelId="{2FDAB7AC-D849-47D9-82EC-7A43E0BF5ADC}" type="pres">
      <dgm:prSet presAssocID="{8773D45B-3FB1-40C5-88EC-A4E4EA228543}" presName="spaceRect" presStyleCnt="0"/>
      <dgm:spPr/>
    </dgm:pt>
    <dgm:pt modelId="{CB4846C4-201F-400C-9E45-1B394CC0A7FF}" type="pres">
      <dgm:prSet presAssocID="{8773D45B-3FB1-40C5-88EC-A4E4EA228543}" presName="textRect" presStyleLbl="revTx" presStyleIdx="3" presStyleCnt="7">
        <dgm:presLayoutVars>
          <dgm:chMax val="1"/>
          <dgm:chPref val="1"/>
        </dgm:presLayoutVars>
      </dgm:prSet>
      <dgm:spPr/>
    </dgm:pt>
    <dgm:pt modelId="{13C952D1-3792-4F57-B38E-F9DF868D6428}" type="pres">
      <dgm:prSet presAssocID="{FD1D69AF-9A2A-41DC-8141-E9197D04FEA2}" presName="sibTrans" presStyleLbl="sibTrans2D1" presStyleIdx="0" presStyleCnt="0"/>
      <dgm:spPr/>
    </dgm:pt>
    <dgm:pt modelId="{4B9A4E43-2EF5-4403-816A-BCA79F0D8F67}" type="pres">
      <dgm:prSet presAssocID="{3150957B-5E70-40AF-A34A-594C7057C0C7}" presName="compNode" presStyleCnt="0"/>
      <dgm:spPr/>
    </dgm:pt>
    <dgm:pt modelId="{8A609395-CF93-42F2-8B57-E1E3A0221F41}" type="pres">
      <dgm:prSet presAssocID="{3150957B-5E70-40AF-A34A-594C7057C0C7}" presName="iconBgRect" presStyleLbl="bgShp" presStyleIdx="4" presStyleCnt="7"/>
      <dgm:spPr/>
    </dgm:pt>
    <dgm:pt modelId="{0366165B-8068-4816-9EBD-FB0BBF7BF52B}" type="pres">
      <dgm:prSet presAssocID="{3150957B-5E70-40AF-A34A-594C7057C0C7}" presName="iconRect" presStyleLbl="node1" presStyleIdx="4" presStyleCnt="7"/>
      <dgm:spPr>
        <a:blipFill>
          <a:blip xmlns:r="http://schemas.openxmlformats.org/officeDocument/2006/relationships"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3C4723C6-B2D7-484D-9EB0-4A5DAC3DAC97}" type="pres">
      <dgm:prSet presAssocID="{3150957B-5E70-40AF-A34A-594C7057C0C7}" presName="spaceRect" presStyleCnt="0"/>
      <dgm:spPr/>
    </dgm:pt>
    <dgm:pt modelId="{C1CD85B5-FECB-4A0A-B188-507C2D93FB6D}" type="pres">
      <dgm:prSet presAssocID="{3150957B-5E70-40AF-A34A-594C7057C0C7}" presName="textRect" presStyleLbl="revTx" presStyleIdx="4" presStyleCnt="7">
        <dgm:presLayoutVars>
          <dgm:chMax val="1"/>
          <dgm:chPref val="1"/>
        </dgm:presLayoutVars>
      </dgm:prSet>
      <dgm:spPr/>
    </dgm:pt>
    <dgm:pt modelId="{BE2A6565-B727-40C8-931E-F8C03D06E647}" type="pres">
      <dgm:prSet presAssocID="{02EF918D-5AE0-41A9-98BB-96EE6521EE22}" presName="sibTrans" presStyleLbl="sibTrans2D1" presStyleIdx="0" presStyleCnt="0"/>
      <dgm:spPr/>
    </dgm:pt>
    <dgm:pt modelId="{10684024-7118-4D71-8AF8-6583B6C3725D}" type="pres">
      <dgm:prSet presAssocID="{F00368AF-8561-48ED-8F59-22E813DCA8CD}" presName="compNode" presStyleCnt="0"/>
      <dgm:spPr/>
    </dgm:pt>
    <dgm:pt modelId="{1AD4DD73-7E53-4F53-A638-95F0769CEF1B}" type="pres">
      <dgm:prSet presAssocID="{F00368AF-8561-48ED-8F59-22E813DCA8CD}" presName="iconBgRect" presStyleLbl="bgShp" presStyleIdx="5" presStyleCnt="7"/>
      <dgm:spPr/>
    </dgm:pt>
    <dgm:pt modelId="{FB9E9DD0-29C6-4E00-ABCF-22F034B45F72}" type="pres">
      <dgm:prSet presAssocID="{F00368AF-8561-48ED-8F59-22E813DCA8CD}" presName="iconRect" presStyleLbl="node1" presStyleIdx="5" presStyleCnt="7"/>
      <dgm:spPr>
        <a:blipFill>
          <a:blip xmlns:r="http://schemas.openxmlformats.org/officeDocument/2006/relationships"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ock"/>
        </a:ext>
      </dgm:extLst>
    </dgm:pt>
    <dgm:pt modelId="{602A3045-9207-4310-94ED-2F0C794A7215}" type="pres">
      <dgm:prSet presAssocID="{F00368AF-8561-48ED-8F59-22E813DCA8CD}" presName="spaceRect" presStyleCnt="0"/>
      <dgm:spPr/>
    </dgm:pt>
    <dgm:pt modelId="{F18491EC-CC86-496C-825A-A0903E1772C3}" type="pres">
      <dgm:prSet presAssocID="{F00368AF-8561-48ED-8F59-22E813DCA8CD}" presName="textRect" presStyleLbl="revTx" presStyleIdx="5" presStyleCnt="7">
        <dgm:presLayoutVars>
          <dgm:chMax val="1"/>
          <dgm:chPref val="1"/>
        </dgm:presLayoutVars>
      </dgm:prSet>
      <dgm:spPr/>
    </dgm:pt>
    <dgm:pt modelId="{BE8E29DA-A1DA-4998-99FE-E6B72898DB4A}" type="pres">
      <dgm:prSet presAssocID="{C2C17AA4-75BF-4861-A8C8-BFC853BFC77B}" presName="sibTrans" presStyleLbl="sibTrans2D1" presStyleIdx="0" presStyleCnt="0"/>
      <dgm:spPr/>
    </dgm:pt>
    <dgm:pt modelId="{70FC91A8-54CE-4F60-A924-0E6B6C7A9D14}" type="pres">
      <dgm:prSet presAssocID="{D6D29F72-EC57-45D7-ACDA-141619FB11A7}" presName="compNode" presStyleCnt="0"/>
      <dgm:spPr/>
    </dgm:pt>
    <dgm:pt modelId="{B4AF53BC-3127-4B2D-94D5-7D8E22AE147B}" type="pres">
      <dgm:prSet presAssocID="{D6D29F72-EC57-45D7-ACDA-141619FB11A7}" presName="iconBgRect" presStyleLbl="bgShp" presStyleIdx="6" presStyleCnt="7"/>
      <dgm:spPr/>
    </dgm:pt>
    <dgm:pt modelId="{15C9B013-2E55-4FA0-A79F-740FC7A75796}" type="pres">
      <dgm:prSet presAssocID="{D6D29F72-EC57-45D7-ACDA-141619FB11A7}" presName="iconRect" presStyleLbl="node1" presStyleIdx="6" presStyleCnt="7"/>
      <dgm:spPr>
        <a:blipFill>
          <a:blip xmlns:r="http://schemas.openxmlformats.org/officeDocument/2006/relationships"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erver"/>
        </a:ext>
      </dgm:extLst>
    </dgm:pt>
    <dgm:pt modelId="{13DD7437-CE13-4FC2-A85A-044D5BB29A11}" type="pres">
      <dgm:prSet presAssocID="{D6D29F72-EC57-45D7-ACDA-141619FB11A7}" presName="spaceRect" presStyleCnt="0"/>
      <dgm:spPr/>
    </dgm:pt>
    <dgm:pt modelId="{980EEC8F-4445-43A1-91FD-86F7633FD19A}" type="pres">
      <dgm:prSet presAssocID="{D6D29F72-EC57-45D7-ACDA-141619FB11A7}" presName="textRect" presStyleLbl="revTx" presStyleIdx="6" presStyleCnt="7" custScaleX="200296" custLinFactNeighborX="47142" custLinFactNeighborY="-2555">
        <dgm:presLayoutVars>
          <dgm:chMax val="1"/>
          <dgm:chPref val="1"/>
        </dgm:presLayoutVars>
      </dgm:prSet>
      <dgm:spPr/>
    </dgm:pt>
  </dgm:ptLst>
  <dgm:cxnLst>
    <dgm:cxn modelId="{37DCB30A-8066-444E-A87B-23D7430E6E3F}" srcId="{12188485-16D4-47FA-8D8B-10BC29199AB5}" destId="{D32C5088-C3CF-4D29-AEF1-DB249126AD41}" srcOrd="1" destOrd="0" parTransId="{BA1F334D-45CB-4C89-9427-7F0767C9B9DE}" sibTransId="{9C677EAF-C2C0-4DAD-9BBE-461E30B9864A}"/>
    <dgm:cxn modelId="{3ADCAB11-79F8-4233-8E36-9842261E14C5}" type="presOf" srcId="{C2C17AA4-75BF-4861-A8C8-BFC853BFC77B}" destId="{BE8E29DA-A1DA-4998-99FE-E6B72898DB4A}" srcOrd="0" destOrd="0" presId="urn:microsoft.com/office/officeart/2018/2/layout/IconCircleList"/>
    <dgm:cxn modelId="{A2A3F123-6E76-4C66-B371-89E65ACD2EC8}" type="presOf" srcId="{FD1D69AF-9A2A-41DC-8141-E9197D04FEA2}" destId="{13C952D1-3792-4F57-B38E-F9DF868D6428}" srcOrd="0" destOrd="0" presId="urn:microsoft.com/office/officeart/2018/2/layout/IconCircleList"/>
    <dgm:cxn modelId="{CF3FED25-5019-4133-96CA-01F605A16B47}" type="presOf" srcId="{9C677EAF-C2C0-4DAD-9BBE-461E30B9864A}" destId="{D66455CB-B04C-419B-896D-FE698D97A6B1}" srcOrd="0" destOrd="0" presId="urn:microsoft.com/office/officeart/2018/2/layout/IconCircleList"/>
    <dgm:cxn modelId="{5FFB2B2B-3BDD-4952-9DF9-40A15A52A994}" type="presOf" srcId="{808961B3-4960-4EBF-81D8-AB55976AB744}" destId="{0763AF40-6B47-44FC-9C9E-5FC1309CFE4F}" srcOrd="0" destOrd="0" presId="urn:microsoft.com/office/officeart/2018/2/layout/IconCircleList"/>
    <dgm:cxn modelId="{07D80031-D70E-43ED-9791-F56B79E3F17E}" type="presOf" srcId="{F00368AF-8561-48ED-8F59-22E813DCA8CD}" destId="{F18491EC-CC86-496C-825A-A0903E1772C3}" srcOrd="0" destOrd="0" presId="urn:microsoft.com/office/officeart/2018/2/layout/IconCircleList"/>
    <dgm:cxn modelId="{C6605832-8E82-4884-9F22-FB9947AED9BB}" srcId="{12188485-16D4-47FA-8D8B-10BC29199AB5}" destId="{A8253E4D-F0A5-450D-835F-2DE55944F731}" srcOrd="0" destOrd="0" parTransId="{0F7D3FCA-B49B-495B-BFE8-32D89BCBD312}" sibTransId="{754F1E37-9F5A-4AE5-944D-586A1C6BCA23}"/>
    <dgm:cxn modelId="{F96FEE61-4364-483C-8D84-CF91882BCD81}" type="presOf" srcId="{FB01AC3B-D4B9-4357-BFC2-D83F0A1B09E0}" destId="{2A955775-2FB3-4C49-90D4-123B3ECE82C1}" srcOrd="0" destOrd="0" presId="urn:microsoft.com/office/officeart/2018/2/layout/IconCircleList"/>
    <dgm:cxn modelId="{91AC9342-CB61-4D22-973B-CA0F8CFB8A1B}" type="presOf" srcId="{8773D45B-3FB1-40C5-88EC-A4E4EA228543}" destId="{CB4846C4-201F-400C-9E45-1B394CC0A7FF}" srcOrd="0" destOrd="0" presId="urn:microsoft.com/office/officeart/2018/2/layout/IconCircleList"/>
    <dgm:cxn modelId="{70FE1668-1C3C-4E65-A69E-A36739D58FF8}" type="presOf" srcId="{D32C5088-C3CF-4D29-AEF1-DB249126AD41}" destId="{5022D3FB-4107-4292-87A3-F2F975E18AA7}" srcOrd="0" destOrd="0" presId="urn:microsoft.com/office/officeart/2018/2/layout/IconCircleList"/>
    <dgm:cxn modelId="{BEC97271-09F7-4F84-894D-069C6A13D0D0}" type="presOf" srcId="{02EF918D-5AE0-41A9-98BB-96EE6521EE22}" destId="{BE2A6565-B727-40C8-931E-F8C03D06E647}" srcOrd="0" destOrd="0" presId="urn:microsoft.com/office/officeart/2018/2/layout/IconCircleList"/>
    <dgm:cxn modelId="{343AF77A-5FDA-4CDC-B477-03E99C7EC023}" srcId="{12188485-16D4-47FA-8D8B-10BC29199AB5}" destId="{FB01AC3B-D4B9-4357-BFC2-D83F0A1B09E0}" srcOrd="2" destOrd="0" parTransId="{1135B6F8-1099-4D38-8D67-778A4D359E01}" sibTransId="{808961B3-4960-4EBF-81D8-AB55976AB744}"/>
    <dgm:cxn modelId="{92A1BB8F-D9F7-4149-BE56-9EE3A60B31E2}" type="presOf" srcId="{A8253E4D-F0A5-450D-835F-2DE55944F731}" destId="{957A4584-530A-4A31-8ECE-EF7DCC5B8CBC}" srcOrd="0" destOrd="0" presId="urn:microsoft.com/office/officeart/2018/2/layout/IconCircleList"/>
    <dgm:cxn modelId="{20ED26B2-443C-401C-ADE1-0A596807FC6E}" type="presOf" srcId="{754F1E37-9F5A-4AE5-944D-586A1C6BCA23}" destId="{6AE79266-4676-4C0B-882E-1919BE5C0CC9}" srcOrd="0" destOrd="0" presId="urn:microsoft.com/office/officeart/2018/2/layout/IconCircleList"/>
    <dgm:cxn modelId="{184A4ABE-3C59-400F-9F2A-CFB70F18E94F}" srcId="{12188485-16D4-47FA-8D8B-10BC29199AB5}" destId="{F00368AF-8561-48ED-8F59-22E813DCA8CD}" srcOrd="5" destOrd="0" parTransId="{45EA62E2-0FB1-482C-9D27-5C636FF8E4A4}" sibTransId="{C2C17AA4-75BF-4861-A8C8-BFC853BFC77B}"/>
    <dgm:cxn modelId="{B6E254C7-3439-40C9-B7EF-8A7042B441D1}" srcId="{12188485-16D4-47FA-8D8B-10BC29199AB5}" destId="{D6D29F72-EC57-45D7-ACDA-141619FB11A7}" srcOrd="6" destOrd="0" parTransId="{4543FEB0-2631-458A-A091-2863DB9918B0}" sibTransId="{C764DE1F-4600-4326-B188-A7E3E81C4F88}"/>
    <dgm:cxn modelId="{276622D8-FD84-4AAB-8A89-DF0314A702E3}" srcId="{12188485-16D4-47FA-8D8B-10BC29199AB5}" destId="{8773D45B-3FB1-40C5-88EC-A4E4EA228543}" srcOrd="3" destOrd="0" parTransId="{2296BB31-790A-4F34-8402-16B932A78A2C}" sibTransId="{FD1D69AF-9A2A-41DC-8141-E9197D04FEA2}"/>
    <dgm:cxn modelId="{5A56C1DB-E6FA-4725-8849-2434A6398D82}" srcId="{12188485-16D4-47FA-8D8B-10BC29199AB5}" destId="{3150957B-5E70-40AF-A34A-594C7057C0C7}" srcOrd="4" destOrd="0" parTransId="{A4C85F8A-597C-4FEF-BF07-4E01A7D21AE7}" sibTransId="{02EF918D-5AE0-41A9-98BB-96EE6521EE22}"/>
    <dgm:cxn modelId="{D4C286E2-1832-47F4-A6F8-990EE18D0DEB}" type="presOf" srcId="{12188485-16D4-47FA-8D8B-10BC29199AB5}" destId="{5D65416B-0C39-435F-8DDE-E6BE20E5C842}" srcOrd="0" destOrd="0" presId="urn:microsoft.com/office/officeart/2018/2/layout/IconCircleList"/>
    <dgm:cxn modelId="{900617E3-A4E9-4886-8059-A743F5848974}" type="presOf" srcId="{D6D29F72-EC57-45D7-ACDA-141619FB11A7}" destId="{980EEC8F-4445-43A1-91FD-86F7633FD19A}" srcOrd="0" destOrd="0" presId="urn:microsoft.com/office/officeart/2018/2/layout/IconCircleList"/>
    <dgm:cxn modelId="{AD65DDF4-2EE4-40AD-883F-0EF8E2A0545D}" type="presOf" srcId="{3150957B-5E70-40AF-A34A-594C7057C0C7}" destId="{C1CD85B5-FECB-4A0A-B188-507C2D93FB6D}" srcOrd="0" destOrd="0" presId="urn:microsoft.com/office/officeart/2018/2/layout/IconCircleList"/>
    <dgm:cxn modelId="{0EA255E4-CE8A-43C7-9244-3D75E5EF8A35}" type="presParOf" srcId="{5D65416B-0C39-435F-8DDE-E6BE20E5C842}" destId="{0BF97043-74FB-4578-92F0-65E81FB94607}" srcOrd="0" destOrd="0" presId="urn:microsoft.com/office/officeart/2018/2/layout/IconCircleList"/>
    <dgm:cxn modelId="{DDAAB44D-52AE-46FC-B187-4EE1BB8E5D68}" type="presParOf" srcId="{0BF97043-74FB-4578-92F0-65E81FB94607}" destId="{02E8BC65-4D92-49BD-B358-AD72A5471365}" srcOrd="0" destOrd="0" presId="urn:microsoft.com/office/officeart/2018/2/layout/IconCircleList"/>
    <dgm:cxn modelId="{7ECBF3CA-F103-4243-91F5-3DFC4B5B2B6A}" type="presParOf" srcId="{02E8BC65-4D92-49BD-B358-AD72A5471365}" destId="{DE78CDE2-D0A8-4AE3-80DB-E0A0CA66C2E6}" srcOrd="0" destOrd="0" presId="urn:microsoft.com/office/officeart/2018/2/layout/IconCircleList"/>
    <dgm:cxn modelId="{55E33880-5CFF-4078-B037-095563914261}" type="presParOf" srcId="{02E8BC65-4D92-49BD-B358-AD72A5471365}" destId="{FA53F106-3885-46A7-BFB9-8C50C3023F7C}" srcOrd="1" destOrd="0" presId="urn:microsoft.com/office/officeart/2018/2/layout/IconCircleList"/>
    <dgm:cxn modelId="{1CB258B0-57D1-4479-814E-AF5D8D9CB8C8}" type="presParOf" srcId="{02E8BC65-4D92-49BD-B358-AD72A5471365}" destId="{270B8AEB-CD16-428C-B074-8DCCB1347CE0}" srcOrd="2" destOrd="0" presId="urn:microsoft.com/office/officeart/2018/2/layout/IconCircleList"/>
    <dgm:cxn modelId="{522C13E6-2024-4BD2-806A-4FF4CB41D94D}" type="presParOf" srcId="{02E8BC65-4D92-49BD-B358-AD72A5471365}" destId="{957A4584-530A-4A31-8ECE-EF7DCC5B8CBC}" srcOrd="3" destOrd="0" presId="urn:microsoft.com/office/officeart/2018/2/layout/IconCircleList"/>
    <dgm:cxn modelId="{2A9A191D-38D1-4C80-9EB9-7B9F1A0151C7}" type="presParOf" srcId="{0BF97043-74FB-4578-92F0-65E81FB94607}" destId="{6AE79266-4676-4C0B-882E-1919BE5C0CC9}" srcOrd="1" destOrd="0" presId="urn:microsoft.com/office/officeart/2018/2/layout/IconCircleList"/>
    <dgm:cxn modelId="{6819C74F-3888-4099-90D5-2251B2A82A71}" type="presParOf" srcId="{0BF97043-74FB-4578-92F0-65E81FB94607}" destId="{68C4B97B-A95A-4738-82EE-113B04957CC7}" srcOrd="2" destOrd="0" presId="urn:microsoft.com/office/officeart/2018/2/layout/IconCircleList"/>
    <dgm:cxn modelId="{B870E507-C3E0-420D-AE10-7117BA01CF0C}" type="presParOf" srcId="{68C4B97B-A95A-4738-82EE-113B04957CC7}" destId="{878E1052-31C9-4168-B98A-715BEDBAF9CF}" srcOrd="0" destOrd="0" presId="urn:microsoft.com/office/officeart/2018/2/layout/IconCircleList"/>
    <dgm:cxn modelId="{6CEE8B15-3C0A-4536-B4D6-5F6746271572}" type="presParOf" srcId="{68C4B97B-A95A-4738-82EE-113B04957CC7}" destId="{FC3A18A3-51CA-49D5-BD47-AEA68CC8CC23}" srcOrd="1" destOrd="0" presId="urn:microsoft.com/office/officeart/2018/2/layout/IconCircleList"/>
    <dgm:cxn modelId="{0DC4565A-C50E-495B-97CD-66FBBECD0800}" type="presParOf" srcId="{68C4B97B-A95A-4738-82EE-113B04957CC7}" destId="{F0E45B03-DDA4-4F47-A5FF-A9CFC3F737C2}" srcOrd="2" destOrd="0" presId="urn:microsoft.com/office/officeart/2018/2/layout/IconCircleList"/>
    <dgm:cxn modelId="{7153A268-66AB-4F48-A49E-9F9B5EB90126}" type="presParOf" srcId="{68C4B97B-A95A-4738-82EE-113B04957CC7}" destId="{5022D3FB-4107-4292-87A3-F2F975E18AA7}" srcOrd="3" destOrd="0" presId="urn:microsoft.com/office/officeart/2018/2/layout/IconCircleList"/>
    <dgm:cxn modelId="{C1EDAD7D-C0CE-4963-898E-1AE879874394}" type="presParOf" srcId="{0BF97043-74FB-4578-92F0-65E81FB94607}" destId="{D66455CB-B04C-419B-896D-FE698D97A6B1}" srcOrd="3" destOrd="0" presId="urn:microsoft.com/office/officeart/2018/2/layout/IconCircleList"/>
    <dgm:cxn modelId="{CBD7407A-F9B4-41F4-B74E-AEDD8D137870}" type="presParOf" srcId="{0BF97043-74FB-4578-92F0-65E81FB94607}" destId="{EAE78A58-6541-410C-A1A7-CF08A2C88960}" srcOrd="4" destOrd="0" presId="urn:microsoft.com/office/officeart/2018/2/layout/IconCircleList"/>
    <dgm:cxn modelId="{5F228754-E69D-49A5-9B91-919AA7A5B3A7}" type="presParOf" srcId="{EAE78A58-6541-410C-A1A7-CF08A2C88960}" destId="{5D4991E6-42BC-45D3-AA4F-3F8025531047}" srcOrd="0" destOrd="0" presId="urn:microsoft.com/office/officeart/2018/2/layout/IconCircleList"/>
    <dgm:cxn modelId="{49220233-1477-4F0E-AC63-9D422F890865}" type="presParOf" srcId="{EAE78A58-6541-410C-A1A7-CF08A2C88960}" destId="{56AB0069-DCFB-4BDE-8D1E-F4EF72CFADA4}" srcOrd="1" destOrd="0" presId="urn:microsoft.com/office/officeart/2018/2/layout/IconCircleList"/>
    <dgm:cxn modelId="{32E89EBA-4314-4424-A7AD-A6F6F28FD171}" type="presParOf" srcId="{EAE78A58-6541-410C-A1A7-CF08A2C88960}" destId="{67691E71-4171-4BF6-9F38-8526EB4364EF}" srcOrd="2" destOrd="0" presId="urn:microsoft.com/office/officeart/2018/2/layout/IconCircleList"/>
    <dgm:cxn modelId="{7BEC69B1-9CAB-4F52-BF4A-69ED2A3AEB29}" type="presParOf" srcId="{EAE78A58-6541-410C-A1A7-CF08A2C88960}" destId="{2A955775-2FB3-4C49-90D4-123B3ECE82C1}" srcOrd="3" destOrd="0" presId="urn:microsoft.com/office/officeart/2018/2/layout/IconCircleList"/>
    <dgm:cxn modelId="{2A603954-F9DD-40E5-96A4-5A39E48742BC}" type="presParOf" srcId="{0BF97043-74FB-4578-92F0-65E81FB94607}" destId="{0763AF40-6B47-44FC-9C9E-5FC1309CFE4F}" srcOrd="5" destOrd="0" presId="urn:microsoft.com/office/officeart/2018/2/layout/IconCircleList"/>
    <dgm:cxn modelId="{3E193288-9E7F-4AA7-8863-27BD2F18FFB8}" type="presParOf" srcId="{0BF97043-74FB-4578-92F0-65E81FB94607}" destId="{E9155F60-9770-48C2-8FA1-384AFFA6AE8C}" srcOrd="6" destOrd="0" presId="urn:microsoft.com/office/officeart/2018/2/layout/IconCircleList"/>
    <dgm:cxn modelId="{1E506DF8-E472-4031-B0A6-983406904809}" type="presParOf" srcId="{E9155F60-9770-48C2-8FA1-384AFFA6AE8C}" destId="{C03EA753-A20A-463B-97F1-1C7B2A751AF2}" srcOrd="0" destOrd="0" presId="urn:microsoft.com/office/officeart/2018/2/layout/IconCircleList"/>
    <dgm:cxn modelId="{ECFE7614-34F1-4697-9815-4C1DF8968017}" type="presParOf" srcId="{E9155F60-9770-48C2-8FA1-384AFFA6AE8C}" destId="{BE44E494-4A1C-4A6F-9E05-2019A34C374C}" srcOrd="1" destOrd="0" presId="urn:microsoft.com/office/officeart/2018/2/layout/IconCircleList"/>
    <dgm:cxn modelId="{382846F0-C0E0-4014-8B20-0296988D846B}" type="presParOf" srcId="{E9155F60-9770-48C2-8FA1-384AFFA6AE8C}" destId="{2FDAB7AC-D849-47D9-82EC-7A43E0BF5ADC}" srcOrd="2" destOrd="0" presId="urn:microsoft.com/office/officeart/2018/2/layout/IconCircleList"/>
    <dgm:cxn modelId="{09224F3D-6209-4D0D-AE34-05E6130AC91E}" type="presParOf" srcId="{E9155F60-9770-48C2-8FA1-384AFFA6AE8C}" destId="{CB4846C4-201F-400C-9E45-1B394CC0A7FF}" srcOrd="3" destOrd="0" presId="urn:microsoft.com/office/officeart/2018/2/layout/IconCircleList"/>
    <dgm:cxn modelId="{FD184F46-6F6E-4021-BCF3-D6F8064CD14B}" type="presParOf" srcId="{0BF97043-74FB-4578-92F0-65E81FB94607}" destId="{13C952D1-3792-4F57-B38E-F9DF868D6428}" srcOrd="7" destOrd="0" presId="urn:microsoft.com/office/officeart/2018/2/layout/IconCircleList"/>
    <dgm:cxn modelId="{F8EE0005-8C74-42C9-8D4E-55D8C969FAAB}" type="presParOf" srcId="{0BF97043-74FB-4578-92F0-65E81FB94607}" destId="{4B9A4E43-2EF5-4403-816A-BCA79F0D8F67}" srcOrd="8" destOrd="0" presId="urn:microsoft.com/office/officeart/2018/2/layout/IconCircleList"/>
    <dgm:cxn modelId="{5A339854-5BB2-40AB-83D7-F4655383DF4D}" type="presParOf" srcId="{4B9A4E43-2EF5-4403-816A-BCA79F0D8F67}" destId="{8A609395-CF93-42F2-8B57-E1E3A0221F41}" srcOrd="0" destOrd="0" presId="urn:microsoft.com/office/officeart/2018/2/layout/IconCircleList"/>
    <dgm:cxn modelId="{EFE55CD8-397F-4465-8A40-FF16CB60E48D}" type="presParOf" srcId="{4B9A4E43-2EF5-4403-816A-BCA79F0D8F67}" destId="{0366165B-8068-4816-9EBD-FB0BBF7BF52B}" srcOrd="1" destOrd="0" presId="urn:microsoft.com/office/officeart/2018/2/layout/IconCircleList"/>
    <dgm:cxn modelId="{6BBACFA1-14BD-444A-AFFE-EA86EBEDF445}" type="presParOf" srcId="{4B9A4E43-2EF5-4403-816A-BCA79F0D8F67}" destId="{3C4723C6-B2D7-484D-9EB0-4A5DAC3DAC97}" srcOrd="2" destOrd="0" presId="urn:microsoft.com/office/officeart/2018/2/layout/IconCircleList"/>
    <dgm:cxn modelId="{ED6BF506-5316-4F24-BC2D-4732F5AEB460}" type="presParOf" srcId="{4B9A4E43-2EF5-4403-816A-BCA79F0D8F67}" destId="{C1CD85B5-FECB-4A0A-B188-507C2D93FB6D}" srcOrd="3" destOrd="0" presId="urn:microsoft.com/office/officeart/2018/2/layout/IconCircleList"/>
    <dgm:cxn modelId="{C1B0DB8F-7AAA-4D36-B5B3-817729FDB1BD}" type="presParOf" srcId="{0BF97043-74FB-4578-92F0-65E81FB94607}" destId="{BE2A6565-B727-40C8-931E-F8C03D06E647}" srcOrd="9" destOrd="0" presId="urn:microsoft.com/office/officeart/2018/2/layout/IconCircleList"/>
    <dgm:cxn modelId="{7B03F104-AD69-45C9-B958-5B15925744DB}" type="presParOf" srcId="{0BF97043-74FB-4578-92F0-65E81FB94607}" destId="{10684024-7118-4D71-8AF8-6583B6C3725D}" srcOrd="10" destOrd="0" presId="urn:microsoft.com/office/officeart/2018/2/layout/IconCircleList"/>
    <dgm:cxn modelId="{E64CB712-23EE-479F-8642-EA65DEA4D1CD}" type="presParOf" srcId="{10684024-7118-4D71-8AF8-6583B6C3725D}" destId="{1AD4DD73-7E53-4F53-A638-95F0769CEF1B}" srcOrd="0" destOrd="0" presId="urn:microsoft.com/office/officeart/2018/2/layout/IconCircleList"/>
    <dgm:cxn modelId="{B05D9734-AEDF-4C3C-9003-CE6106D40F20}" type="presParOf" srcId="{10684024-7118-4D71-8AF8-6583B6C3725D}" destId="{FB9E9DD0-29C6-4E00-ABCF-22F034B45F72}" srcOrd="1" destOrd="0" presId="urn:microsoft.com/office/officeart/2018/2/layout/IconCircleList"/>
    <dgm:cxn modelId="{74D60B9E-A8BE-4931-A0FD-E65F0D83D56A}" type="presParOf" srcId="{10684024-7118-4D71-8AF8-6583B6C3725D}" destId="{602A3045-9207-4310-94ED-2F0C794A7215}" srcOrd="2" destOrd="0" presId="urn:microsoft.com/office/officeart/2018/2/layout/IconCircleList"/>
    <dgm:cxn modelId="{4ABC4226-444D-471A-9DA4-656A14716B65}" type="presParOf" srcId="{10684024-7118-4D71-8AF8-6583B6C3725D}" destId="{F18491EC-CC86-496C-825A-A0903E1772C3}" srcOrd="3" destOrd="0" presId="urn:microsoft.com/office/officeart/2018/2/layout/IconCircleList"/>
    <dgm:cxn modelId="{FDE2FC45-38B2-42CB-BC0F-3B587DC3E600}" type="presParOf" srcId="{0BF97043-74FB-4578-92F0-65E81FB94607}" destId="{BE8E29DA-A1DA-4998-99FE-E6B72898DB4A}" srcOrd="11" destOrd="0" presId="urn:microsoft.com/office/officeart/2018/2/layout/IconCircleList"/>
    <dgm:cxn modelId="{664D16B9-693D-48DA-9F89-DFD5D387B099}" type="presParOf" srcId="{0BF97043-74FB-4578-92F0-65E81FB94607}" destId="{70FC91A8-54CE-4F60-A924-0E6B6C7A9D14}" srcOrd="12" destOrd="0" presId="urn:microsoft.com/office/officeart/2018/2/layout/IconCircleList"/>
    <dgm:cxn modelId="{A68C1C3F-D89E-45BE-83EA-EEED68C24418}" type="presParOf" srcId="{70FC91A8-54CE-4F60-A924-0E6B6C7A9D14}" destId="{B4AF53BC-3127-4B2D-94D5-7D8E22AE147B}" srcOrd="0" destOrd="0" presId="urn:microsoft.com/office/officeart/2018/2/layout/IconCircleList"/>
    <dgm:cxn modelId="{E3095018-AB7F-49D5-8686-D02082BD86DE}" type="presParOf" srcId="{70FC91A8-54CE-4F60-A924-0E6B6C7A9D14}" destId="{15C9B013-2E55-4FA0-A79F-740FC7A75796}" srcOrd="1" destOrd="0" presId="urn:microsoft.com/office/officeart/2018/2/layout/IconCircleList"/>
    <dgm:cxn modelId="{4C41F739-D077-4153-92C4-334FE9994F52}" type="presParOf" srcId="{70FC91A8-54CE-4F60-A924-0E6B6C7A9D14}" destId="{13DD7437-CE13-4FC2-A85A-044D5BB29A11}" srcOrd="2" destOrd="0" presId="urn:microsoft.com/office/officeart/2018/2/layout/IconCircleList"/>
    <dgm:cxn modelId="{F02E7D32-F175-4D6C-8263-25D3897A6263}" type="presParOf" srcId="{70FC91A8-54CE-4F60-A924-0E6B6C7A9D14}" destId="{980EEC8F-4445-43A1-91FD-86F7633FD19A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2188485-16D4-47FA-8D8B-10BC29199AB5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8253E4D-F0A5-450D-835F-2DE55944F731}">
      <dgm:prSet/>
      <dgm:spPr/>
      <dgm:t>
        <a:bodyPr/>
        <a:lstStyle/>
        <a:p>
          <a:r>
            <a:rPr lang="en-US" dirty="0"/>
            <a:t> Trusted Advisor Check Status: Error</a:t>
          </a:r>
        </a:p>
      </dgm:t>
    </dgm:pt>
    <dgm:pt modelId="{0F7D3FCA-B49B-495B-BFE8-32D89BCBD312}" type="parTrans" cxnId="{C6605832-8E82-4884-9F22-FB9947AED9BB}">
      <dgm:prSet/>
      <dgm:spPr/>
      <dgm:t>
        <a:bodyPr/>
        <a:lstStyle/>
        <a:p>
          <a:endParaRPr lang="en-US"/>
        </a:p>
      </dgm:t>
    </dgm:pt>
    <dgm:pt modelId="{754F1E37-9F5A-4AE5-944D-586A1C6BCA23}" type="sibTrans" cxnId="{C6605832-8E82-4884-9F22-FB9947AED9BB}">
      <dgm:prSet/>
      <dgm:spPr/>
      <dgm:t>
        <a:bodyPr/>
        <a:lstStyle/>
        <a:p>
          <a:endParaRPr lang="en-US"/>
        </a:p>
      </dgm:t>
    </dgm:pt>
    <dgm:pt modelId="{D32C5088-C3CF-4D29-AEF1-DB249126AD41}">
      <dgm:prSet/>
      <dgm:spPr/>
      <dgm:t>
        <a:bodyPr/>
        <a:lstStyle/>
        <a:p>
          <a:r>
            <a:rPr lang="en-US" dirty="0"/>
            <a:t>31 resources processed</a:t>
          </a:r>
        </a:p>
      </dgm:t>
    </dgm:pt>
    <dgm:pt modelId="{BA1F334D-45CB-4C89-9427-7F0767C9B9DE}" type="parTrans" cxnId="{37DCB30A-8066-444E-A87B-23D7430E6E3F}">
      <dgm:prSet/>
      <dgm:spPr/>
      <dgm:t>
        <a:bodyPr/>
        <a:lstStyle/>
        <a:p>
          <a:endParaRPr lang="en-US"/>
        </a:p>
      </dgm:t>
    </dgm:pt>
    <dgm:pt modelId="{9C677EAF-C2C0-4DAD-9BBE-461E30B9864A}" type="sibTrans" cxnId="{37DCB30A-8066-444E-A87B-23D7430E6E3F}">
      <dgm:prSet/>
      <dgm:spPr/>
      <dgm:t>
        <a:bodyPr/>
        <a:lstStyle/>
        <a:p>
          <a:endParaRPr lang="en-US"/>
        </a:p>
      </dgm:t>
    </dgm:pt>
    <dgm:pt modelId="{FB01AC3B-D4B9-4357-BFC2-D83F0A1B09E0}">
      <dgm:prSet/>
      <dgm:spPr/>
      <dgm:t>
        <a:bodyPr/>
        <a:lstStyle/>
        <a:p>
          <a:r>
            <a:rPr lang="en-US" dirty="0"/>
            <a:t>16 resources flagged</a:t>
          </a:r>
        </a:p>
      </dgm:t>
    </dgm:pt>
    <dgm:pt modelId="{1135B6F8-1099-4D38-8D67-778A4D359E01}" type="parTrans" cxnId="{343AF77A-5FDA-4CDC-B477-03E99C7EC023}">
      <dgm:prSet/>
      <dgm:spPr/>
      <dgm:t>
        <a:bodyPr/>
        <a:lstStyle/>
        <a:p>
          <a:endParaRPr lang="en-US"/>
        </a:p>
      </dgm:t>
    </dgm:pt>
    <dgm:pt modelId="{808961B3-4960-4EBF-81D8-AB55976AB744}" type="sibTrans" cxnId="{343AF77A-5FDA-4CDC-B477-03E99C7EC023}">
      <dgm:prSet/>
      <dgm:spPr/>
      <dgm:t>
        <a:bodyPr/>
        <a:lstStyle/>
        <a:p>
          <a:endParaRPr lang="en-US"/>
        </a:p>
      </dgm:t>
    </dgm:pt>
    <dgm:pt modelId="{8773D45B-3FB1-40C5-88EC-A4E4EA228543}">
      <dgm:prSet/>
      <dgm:spPr/>
      <dgm:t>
        <a:bodyPr/>
        <a:lstStyle/>
        <a:p>
          <a:r>
            <a:rPr lang="en-US"/>
            <a:t>Remediation steps:</a:t>
          </a:r>
        </a:p>
      </dgm:t>
    </dgm:pt>
    <dgm:pt modelId="{2296BB31-790A-4F34-8402-16B932A78A2C}" type="parTrans" cxnId="{276622D8-FD84-4AAB-8A89-DF0314A702E3}">
      <dgm:prSet/>
      <dgm:spPr/>
      <dgm:t>
        <a:bodyPr/>
        <a:lstStyle/>
        <a:p>
          <a:endParaRPr lang="en-US"/>
        </a:p>
      </dgm:t>
    </dgm:pt>
    <dgm:pt modelId="{FD1D69AF-9A2A-41DC-8141-E9197D04FEA2}" type="sibTrans" cxnId="{276622D8-FD84-4AAB-8A89-DF0314A702E3}">
      <dgm:prSet/>
      <dgm:spPr/>
      <dgm:t>
        <a:bodyPr/>
        <a:lstStyle/>
        <a:p>
          <a:endParaRPr lang="en-US"/>
        </a:p>
      </dgm:t>
    </dgm:pt>
    <dgm:pt modelId="{3150957B-5E70-40AF-A34A-594C7057C0C7}">
      <dgm:prSet/>
      <dgm:spPr/>
      <dgm:t>
        <a:bodyPr/>
        <a:lstStyle/>
        <a:p>
          <a:r>
            <a:rPr lang="en-US"/>
            <a:t>Review the details of the check in the AWS Management Console</a:t>
          </a:r>
        </a:p>
      </dgm:t>
    </dgm:pt>
    <dgm:pt modelId="{A4C85F8A-597C-4FEF-BF07-4E01A7D21AE7}" type="parTrans" cxnId="{5A56C1DB-E6FA-4725-8849-2434A6398D82}">
      <dgm:prSet/>
      <dgm:spPr/>
      <dgm:t>
        <a:bodyPr/>
        <a:lstStyle/>
        <a:p>
          <a:endParaRPr lang="en-US"/>
        </a:p>
      </dgm:t>
    </dgm:pt>
    <dgm:pt modelId="{02EF918D-5AE0-41A9-98BB-96EE6521EE22}" type="sibTrans" cxnId="{5A56C1DB-E6FA-4725-8849-2434A6398D82}">
      <dgm:prSet/>
      <dgm:spPr/>
      <dgm:t>
        <a:bodyPr/>
        <a:lstStyle/>
        <a:p>
          <a:endParaRPr lang="en-US"/>
        </a:p>
      </dgm:t>
    </dgm:pt>
    <dgm:pt modelId="{F00368AF-8561-48ED-8F59-22E813DCA8CD}">
      <dgm:prSet/>
      <dgm:spPr/>
      <dgm:t>
        <a:bodyPr/>
        <a:lstStyle/>
        <a:p>
          <a:r>
            <a:rPr lang="en-US" dirty="0"/>
            <a:t>Update the security group rules to restrict access to only those IP addresses that require it</a:t>
          </a:r>
        </a:p>
        <a:p>
          <a:endParaRPr lang="en-US" dirty="0"/>
        </a:p>
      </dgm:t>
    </dgm:pt>
    <dgm:pt modelId="{45EA62E2-0FB1-482C-9D27-5C636FF8E4A4}" type="parTrans" cxnId="{184A4ABE-3C59-400F-9F2A-CFB70F18E94F}">
      <dgm:prSet/>
      <dgm:spPr/>
      <dgm:t>
        <a:bodyPr/>
        <a:lstStyle/>
        <a:p>
          <a:endParaRPr lang="en-US"/>
        </a:p>
      </dgm:t>
    </dgm:pt>
    <dgm:pt modelId="{C2C17AA4-75BF-4861-A8C8-BFC853BFC77B}" type="sibTrans" cxnId="{184A4ABE-3C59-400F-9F2A-CFB70F18E94F}">
      <dgm:prSet/>
      <dgm:spPr/>
      <dgm:t>
        <a:bodyPr/>
        <a:lstStyle/>
        <a:p>
          <a:endParaRPr lang="en-US"/>
        </a:p>
      </dgm:t>
    </dgm:pt>
    <dgm:pt modelId="{D6D29F72-EC57-45D7-ACDA-141619FB11A7}">
      <dgm:prSet/>
      <dgm:spPr/>
      <dgm:t>
        <a:bodyPr/>
        <a:lstStyle/>
        <a:p>
          <a:r>
            <a:rPr lang="en-US" dirty="0"/>
            <a:t>For more information on updating security group rules, see </a:t>
          </a:r>
          <a:r>
            <a:rPr lang="en-US" dirty="0">
              <a:hlinkClick xmlns:r="http://schemas.openxmlformats.org/officeDocument/2006/relationships" r:id="rId1"/>
            </a:rPr>
            <a:t>Checking and Updating Security groups</a:t>
          </a:r>
          <a:endParaRPr lang="en-US" dirty="0"/>
        </a:p>
      </dgm:t>
    </dgm:pt>
    <dgm:pt modelId="{4543FEB0-2631-458A-A091-2863DB9918B0}" type="parTrans" cxnId="{B6E254C7-3439-40C9-B7EF-8A7042B441D1}">
      <dgm:prSet/>
      <dgm:spPr/>
      <dgm:t>
        <a:bodyPr/>
        <a:lstStyle/>
        <a:p>
          <a:endParaRPr lang="en-US"/>
        </a:p>
      </dgm:t>
    </dgm:pt>
    <dgm:pt modelId="{C764DE1F-4600-4326-B188-A7E3E81C4F88}" type="sibTrans" cxnId="{B6E254C7-3439-40C9-B7EF-8A7042B441D1}">
      <dgm:prSet/>
      <dgm:spPr/>
      <dgm:t>
        <a:bodyPr/>
        <a:lstStyle/>
        <a:p>
          <a:endParaRPr lang="en-US"/>
        </a:p>
      </dgm:t>
    </dgm:pt>
    <dgm:pt modelId="{5D65416B-0C39-435F-8DDE-E6BE20E5C842}" type="pres">
      <dgm:prSet presAssocID="{12188485-16D4-47FA-8D8B-10BC29199AB5}" presName="root" presStyleCnt="0">
        <dgm:presLayoutVars>
          <dgm:dir/>
          <dgm:resizeHandles val="exact"/>
        </dgm:presLayoutVars>
      </dgm:prSet>
      <dgm:spPr/>
    </dgm:pt>
    <dgm:pt modelId="{0BF97043-74FB-4578-92F0-65E81FB94607}" type="pres">
      <dgm:prSet presAssocID="{12188485-16D4-47FA-8D8B-10BC29199AB5}" presName="container" presStyleCnt="0">
        <dgm:presLayoutVars>
          <dgm:dir/>
          <dgm:resizeHandles val="exact"/>
        </dgm:presLayoutVars>
      </dgm:prSet>
      <dgm:spPr/>
    </dgm:pt>
    <dgm:pt modelId="{02E8BC65-4D92-49BD-B358-AD72A5471365}" type="pres">
      <dgm:prSet presAssocID="{A8253E4D-F0A5-450D-835F-2DE55944F731}" presName="compNode" presStyleCnt="0"/>
      <dgm:spPr/>
    </dgm:pt>
    <dgm:pt modelId="{DE78CDE2-D0A8-4AE3-80DB-E0A0CA66C2E6}" type="pres">
      <dgm:prSet presAssocID="{A8253E4D-F0A5-450D-835F-2DE55944F731}" presName="iconBgRect" presStyleLbl="bgShp" presStyleIdx="0" presStyleCnt="7"/>
      <dgm:spPr/>
    </dgm:pt>
    <dgm:pt modelId="{FA53F106-3885-46A7-BFB9-8C50C3023F7C}" type="pres">
      <dgm:prSet presAssocID="{A8253E4D-F0A5-450D-835F-2DE55944F731}" presName="iconRect" presStyleLbl="node1" presStyleIdx="0" presStyleCnt="7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rning"/>
        </a:ext>
      </dgm:extLst>
    </dgm:pt>
    <dgm:pt modelId="{270B8AEB-CD16-428C-B074-8DCCB1347CE0}" type="pres">
      <dgm:prSet presAssocID="{A8253E4D-F0A5-450D-835F-2DE55944F731}" presName="spaceRect" presStyleCnt="0"/>
      <dgm:spPr/>
    </dgm:pt>
    <dgm:pt modelId="{957A4584-530A-4A31-8ECE-EF7DCC5B8CBC}" type="pres">
      <dgm:prSet presAssocID="{A8253E4D-F0A5-450D-835F-2DE55944F731}" presName="textRect" presStyleLbl="revTx" presStyleIdx="0" presStyleCnt="7" custScaleX="98471">
        <dgm:presLayoutVars>
          <dgm:chMax val="1"/>
          <dgm:chPref val="1"/>
        </dgm:presLayoutVars>
      </dgm:prSet>
      <dgm:spPr/>
    </dgm:pt>
    <dgm:pt modelId="{6AE79266-4676-4C0B-882E-1919BE5C0CC9}" type="pres">
      <dgm:prSet presAssocID="{754F1E37-9F5A-4AE5-944D-586A1C6BCA23}" presName="sibTrans" presStyleLbl="sibTrans2D1" presStyleIdx="0" presStyleCnt="0"/>
      <dgm:spPr/>
    </dgm:pt>
    <dgm:pt modelId="{68C4B97B-A95A-4738-82EE-113B04957CC7}" type="pres">
      <dgm:prSet presAssocID="{D32C5088-C3CF-4D29-AEF1-DB249126AD41}" presName="compNode" presStyleCnt="0"/>
      <dgm:spPr/>
    </dgm:pt>
    <dgm:pt modelId="{878E1052-31C9-4168-B98A-715BEDBAF9CF}" type="pres">
      <dgm:prSet presAssocID="{D32C5088-C3CF-4D29-AEF1-DB249126AD41}" presName="iconBgRect" presStyleLbl="bgShp" presStyleIdx="1" presStyleCnt="7"/>
      <dgm:spPr/>
    </dgm:pt>
    <dgm:pt modelId="{FC3A18A3-51CA-49D5-BD47-AEA68CC8CC23}" type="pres">
      <dgm:prSet presAssocID="{D32C5088-C3CF-4D29-AEF1-DB249126AD41}" presName="iconRect" presStyleLbl="node1" presStyleIdx="1" presStyleCnt="7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F0E45B03-DDA4-4F47-A5FF-A9CFC3F737C2}" type="pres">
      <dgm:prSet presAssocID="{D32C5088-C3CF-4D29-AEF1-DB249126AD41}" presName="spaceRect" presStyleCnt="0"/>
      <dgm:spPr/>
    </dgm:pt>
    <dgm:pt modelId="{5022D3FB-4107-4292-87A3-F2F975E18AA7}" type="pres">
      <dgm:prSet presAssocID="{D32C5088-C3CF-4D29-AEF1-DB249126AD41}" presName="textRect" presStyleLbl="revTx" presStyleIdx="1" presStyleCnt="7">
        <dgm:presLayoutVars>
          <dgm:chMax val="1"/>
          <dgm:chPref val="1"/>
        </dgm:presLayoutVars>
      </dgm:prSet>
      <dgm:spPr/>
    </dgm:pt>
    <dgm:pt modelId="{D66455CB-B04C-419B-896D-FE698D97A6B1}" type="pres">
      <dgm:prSet presAssocID="{9C677EAF-C2C0-4DAD-9BBE-461E30B9864A}" presName="sibTrans" presStyleLbl="sibTrans2D1" presStyleIdx="0" presStyleCnt="0"/>
      <dgm:spPr/>
    </dgm:pt>
    <dgm:pt modelId="{EAE78A58-6541-410C-A1A7-CF08A2C88960}" type="pres">
      <dgm:prSet presAssocID="{FB01AC3B-D4B9-4357-BFC2-D83F0A1B09E0}" presName="compNode" presStyleCnt="0"/>
      <dgm:spPr/>
    </dgm:pt>
    <dgm:pt modelId="{5D4991E6-42BC-45D3-AA4F-3F8025531047}" type="pres">
      <dgm:prSet presAssocID="{FB01AC3B-D4B9-4357-BFC2-D83F0A1B09E0}" presName="iconBgRect" presStyleLbl="bgShp" presStyleIdx="2" presStyleCnt="7"/>
      <dgm:spPr/>
    </dgm:pt>
    <dgm:pt modelId="{56AB0069-DCFB-4BDE-8D1E-F4EF72CFADA4}" type="pres">
      <dgm:prSet presAssocID="{FB01AC3B-D4B9-4357-BFC2-D83F0A1B09E0}" presName="iconRect" presStyleLbl="node1" presStyleIdx="2" presStyleCnt="7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lag"/>
        </a:ext>
      </dgm:extLst>
    </dgm:pt>
    <dgm:pt modelId="{67691E71-4171-4BF6-9F38-8526EB4364EF}" type="pres">
      <dgm:prSet presAssocID="{FB01AC3B-D4B9-4357-BFC2-D83F0A1B09E0}" presName="spaceRect" presStyleCnt="0"/>
      <dgm:spPr/>
    </dgm:pt>
    <dgm:pt modelId="{2A955775-2FB3-4C49-90D4-123B3ECE82C1}" type="pres">
      <dgm:prSet presAssocID="{FB01AC3B-D4B9-4357-BFC2-D83F0A1B09E0}" presName="textRect" presStyleLbl="revTx" presStyleIdx="2" presStyleCnt="7">
        <dgm:presLayoutVars>
          <dgm:chMax val="1"/>
          <dgm:chPref val="1"/>
        </dgm:presLayoutVars>
      </dgm:prSet>
      <dgm:spPr/>
    </dgm:pt>
    <dgm:pt modelId="{0763AF40-6B47-44FC-9C9E-5FC1309CFE4F}" type="pres">
      <dgm:prSet presAssocID="{808961B3-4960-4EBF-81D8-AB55976AB744}" presName="sibTrans" presStyleLbl="sibTrans2D1" presStyleIdx="0" presStyleCnt="0"/>
      <dgm:spPr/>
    </dgm:pt>
    <dgm:pt modelId="{E9155F60-9770-48C2-8FA1-384AFFA6AE8C}" type="pres">
      <dgm:prSet presAssocID="{8773D45B-3FB1-40C5-88EC-A4E4EA228543}" presName="compNode" presStyleCnt="0"/>
      <dgm:spPr/>
    </dgm:pt>
    <dgm:pt modelId="{C03EA753-A20A-463B-97F1-1C7B2A751AF2}" type="pres">
      <dgm:prSet presAssocID="{8773D45B-3FB1-40C5-88EC-A4E4EA228543}" presName="iconBgRect" presStyleLbl="bgShp" presStyleIdx="3" presStyleCnt="7"/>
      <dgm:spPr/>
    </dgm:pt>
    <dgm:pt modelId="{BE44E494-4A1C-4A6F-9E05-2019A34C374C}" type="pres">
      <dgm:prSet presAssocID="{8773D45B-3FB1-40C5-88EC-A4E4EA228543}" presName="iconRect" presStyleLbl="node1" presStyleIdx="3" presStyleCnt="7"/>
      <dgm:spPr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ootprints"/>
        </a:ext>
      </dgm:extLst>
    </dgm:pt>
    <dgm:pt modelId="{2FDAB7AC-D849-47D9-82EC-7A43E0BF5ADC}" type="pres">
      <dgm:prSet presAssocID="{8773D45B-3FB1-40C5-88EC-A4E4EA228543}" presName="spaceRect" presStyleCnt="0"/>
      <dgm:spPr/>
    </dgm:pt>
    <dgm:pt modelId="{CB4846C4-201F-400C-9E45-1B394CC0A7FF}" type="pres">
      <dgm:prSet presAssocID="{8773D45B-3FB1-40C5-88EC-A4E4EA228543}" presName="textRect" presStyleLbl="revTx" presStyleIdx="3" presStyleCnt="7">
        <dgm:presLayoutVars>
          <dgm:chMax val="1"/>
          <dgm:chPref val="1"/>
        </dgm:presLayoutVars>
      </dgm:prSet>
      <dgm:spPr/>
    </dgm:pt>
    <dgm:pt modelId="{13C952D1-3792-4F57-B38E-F9DF868D6428}" type="pres">
      <dgm:prSet presAssocID="{FD1D69AF-9A2A-41DC-8141-E9197D04FEA2}" presName="sibTrans" presStyleLbl="sibTrans2D1" presStyleIdx="0" presStyleCnt="0"/>
      <dgm:spPr/>
    </dgm:pt>
    <dgm:pt modelId="{4B9A4E43-2EF5-4403-816A-BCA79F0D8F67}" type="pres">
      <dgm:prSet presAssocID="{3150957B-5E70-40AF-A34A-594C7057C0C7}" presName="compNode" presStyleCnt="0"/>
      <dgm:spPr/>
    </dgm:pt>
    <dgm:pt modelId="{8A609395-CF93-42F2-8B57-E1E3A0221F41}" type="pres">
      <dgm:prSet presAssocID="{3150957B-5E70-40AF-A34A-594C7057C0C7}" presName="iconBgRect" presStyleLbl="bgShp" presStyleIdx="4" presStyleCnt="7"/>
      <dgm:spPr/>
    </dgm:pt>
    <dgm:pt modelId="{0366165B-8068-4816-9EBD-FB0BBF7BF52B}" type="pres">
      <dgm:prSet presAssocID="{3150957B-5E70-40AF-A34A-594C7057C0C7}" presName="iconRect" presStyleLbl="node1" presStyleIdx="4" presStyleCnt="7"/>
      <dgm:spPr>
        <a:blipFill>
          <a:blip xmlns:r="http://schemas.openxmlformats.org/officeDocument/2006/relationships"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3C4723C6-B2D7-484D-9EB0-4A5DAC3DAC97}" type="pres">
      <dgm:prSet presAssocID="{3150957B-5E70-40AF-A34A-594C7057C0C7}" presName="spaceRect" presStyleCnt="0"/>
      <dgm:spPr/>
    </dgm:pt>
    <dgm:pt modelId="{C1CD85B5-FECB-4A0A-B188-507C2D93FB6D}" type="pres">
      <dgm:prSet presAssocID="{3150957B-5E70-40AF-A34A-594C7057C0C7}" presName="textRect" presStyleLbl="revTx" presStyleIdx="4" presStyleCnt="7">
        <dgm:presLayoutVars>
          <dgm:chMax val="1"/>
          <dgm:chPref val="1"/>
        </dgm:presLayoutVars>
      </dgm:prSet>
      <dgm:spPr/>
    </dgm:pt>
    <dgm:pt modelId="{BE2A6565-B727-40C8-931E-F8C03D06E647}" type="pres">
      <dgm:prSet presAssocID="{02EF918D-5AE0-41A9-98BB-96EE6521EE22}" presName="sibTrans" presStyleLbl="sibTrans2D1" presStyleIdx="0" presStyleCnt="0"/>
      <dgm:spPr/>
    </dgm:pt>
    <dgm:pt modelId="{10684024-7118-4D71-8AF8-6583B6C3725D}" type="pres">
      <dgm:prSet presAssocID="{F00368AF-8561-48ED-8F59-22E813DCA8CD}" presName="compNode" presStyleCnt="0"/>
      <dgm:spPr/>
    </dgm:pt>
    <dgm:pt modelId="{1AD4DD73-7E53-4F53-A638-95F0769CEF1B}" type="pres">
      <dgm:prSet presAssocID="{F00368AF-8561-48ED-8F59-22E813DCA8CD}" presName="iconBgRect" presStyleLbl="bgShp" presStyleIdx="5" presStyleCnt="7"/>
      <dgm:spPr/>
    </dgm:pt>
    <dgm:pt modelId="{FB9E9DD0-29C6-4E00-ABCF-22F034B45F72}" type="pres">
      <dgm:prSet presAssocID="{F00368AF-8561-48ED-8F59-22E813DCA8CD}" presName="iconRect" presStyleLbl="node1" presStyleIdx="5" presStyleCnt="7"/>
      <dgm:spPr>
        <a:blipFill>
          <a:blip xmlns:r="http://schemas.openxmlformats.org/officeDocument/2006/relationships"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ock"/>
        </a:ext>
      </dgm:extLst>
    </dgm:pt>
    <dgm:pt modelId="{602A3045-9207-4310-94ED-2F0C794A7215}" type="pres">
      <dgm:prSet presAssocID="{F00368AF-8561-48ED-8F59-22E813DCA8CD}" presName="spaceRect" presStyleCnt="0"/>
      <dgm:spPr/>
    </dgm:pt>
    <dgm:pt modelId="{F18491EC-CC86-496C-825A-A0903E1772C3}" type="pres">
      <dgm:prSet presAssocID="{F00368AF-8561-48ED-8F59-22E813DCA8CD}" presName="textRect" presStyleLbl="revTx" presStyleIdx="5" presStyleCnt="7">
        <dgm:presLayoutVars>
          <dgm:chMax val="1"/>
          <dgm:chPref val="1"/>
        </dgm:presLayoutVars>
      </dgm:prSet>
      <dgm:spPr/>
    </dgm:pt>
    <dgm:pt modelId="{BE8E29DA-A1DA-4998-99FE-E6B72898DB4A}" type="pres">
      <dgm:prSet presAssocID="{C2C17AA4-75BF-4861-A8C8-BFC853BFC77B}" presName="sibTrans" presStyleLbl="sibTrans2D1" presStyleIdx="0" presStyleCnt="0"/>
      <dgm:spPr/>
    </dgm:pt>
    <dgm:pt modelId="{70FC91A8-54CE-4F60-A924-0E6B6C7A9D14}" type="pres">
      <dgm:prSet presAssocID="{D6D29F72-EC57-45D7-ACDA-141619FB11A7}" presName="compNode" presStyleCnt="0"/>
      <dgm:spPr/>
    </dgm:pt>
    <dgm:pt modelId="{B4AF53BC-3127-4B2D-94D5-7D8E22AE147B}" type="pres">
      <dgm:prSet presAssocID="{D6D29F72-EC57-45D7-ACDA-141619FB11A7}" presName="iconBgRect" presStyleLbl="bgShp" presStyleIdx="6" presStyleCnt="7"/>
      <dgm:spPr/>
    </dgm:pt>
    <dgm:pt modelId="{15C9B013-2E55-4FA0-A79F-740FC7A75796}" type="pres">
      <dgm:prSet presAssocID="{D6D29F72-EC57-45D7-ACDA-141619FB11A7}" presName="iconRect" presStyleLbl="node1" presStyleIdx="6" presStyleCnt="7"/>
      <dgm:spPr>
        <a:blipFill>
          <a:blip xmlns:r="http://schemas.openxmlformats.org/officeDocument/2006/relationships"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erver"/>
        </a:ext>
      </dgm:extLst>
    </dgm:pt>
    <dgm:pt modelId="{13DD7437-CE13-4FC2-A85A-044D5BB29A11}" type="pres">
      <dgm:prSet presAssocID="{D6D29F72-EC57-45D7-ACDA-141619FB11A7}" presName="spaceRect" presStyleCnt="0"/>
      <dgm:spPr/>
    </dgm:pt>
    <dgm:pt modelId="{980EEC8F-4445-43A1-91FD-86F7633FD19A}" type="pres">
      <dgm:prSet presAssocID="{D6D29F72-EC57-45D7-ACDA-141619FB11A7}" presName="textRect" presStyleLbl="revTx" presStyleIdx="6" presStyleCnt="7" custScaleX="259901" custLinFactNeighborX="74236" custLinFactNeighborY="-1277">
        <dgm:presLayoutVars>
          <dgm:chMax val="1"/>
          <dgm:chPref val="1"/>
        </dgm:presLayoutVars>
      </dgm:prSet>
      <dgm:spPr/>
    </dgm:pt>
  </dgm:ptLst>
  <dgm:cxnLst>
    <dgm:cxn modelId="{37DCB30A-8066-444E-A87B-23D7430E6E3F}" srcId="{12188485-16D4-47FA-8D8B-10BC29199AB5}" destId="{D32C5088-C3CF-4D29-AEF1-DB249126AD41}" srcOrd="1" destOrd="0" parTransId="{BA1F334D-45CB-4C89-9427-7F0767C9B9DE}" sibTransId="{9C677EAF-C2C0-4DAD-9BBE-461E30B9864A}"/>
    <dgm:cxn modelId="{3ADCAB11-79F8-4233-8E36-9842261E14C5}" type="presOf" srcId="{C2C17AA4-75BF-4861-A8C8-BFC853BFC77B}" destId="{BE8E29DA-A1DA-4998-99FE-E6B72898DB4A}" srcOrd="0" destOrd="0" presId="urn:microsoft.com/office/officeart/2018/2/layout/IconCircleList"/>
    <dgm:cxn modelId="{A2A3F123-6E76-4C66-B371-89E65ACD2EC8}" type="presOf" srcId="{FD1D69AF-9A2A-41DC-8141-E9197D04FEA2}" destId="{13C952D1-3792-4F57-B38E-F9DF868D6428}" srcOrd="0" destOrd="0" presId="urn:microsoft.com/office/officeart/2018/2/layout/IconCircleList"/>
    <dgm:cxn modelId="{CF3FED25-5019-4133-96CA-01F605A16B47}" type="presOf" srcId="{9C677EAF-C2C0-4DAD-9BBE-461E30B9864A}" destId="{D66455CB-B04C-419B-896D-FE698D97A6B1}" srcOrd="0" destOrd="0" presId="urn:microsoft.com/office/officeart/2018/2/layout/IconCircleList"/>
    <dgm:cxn modelId="{5FFB2B2B-3BDD-4952-9DF9-40A15A52A994}" type="presOf" srcId="{808961B3-4960-4EBF-81D8-AB55976AB744}" destId="{0763AF40-6B47-44FC-9C9E-5FC1309CFE4F}" srcOrd="0" destOrd="0" presId="urn:microsoft.com/office/officeart/2018/2/layout/IconCircleList"/>
    <dgm:cxn modelId="{07D80031-D70E-43ED-9791-F56B79E3F17E}" type="presOf" srcId="{F00368AF-8561-48ED-8F59-22E813DCA8CD}" destId="{F18491EC-CC86-496C-825A-A0903E1772C3}" srcOrd="0" destOrd="0" presId="urn:microsoft.com/office/officeart/2018/2/layout/IconCircleList"/>
    <dgm:cxn modelId="{C6605832-8E82-4884-9F22-FB9947AED9BB}" srcId="{12188485-16D4-47FA-8D8B-10BC29199AB5}" destId="{A8253E4D-F0A5-450D-835F-2DE55944F731}" srcOrd="0" destOrd="0" parTransId="{0F7D3FCA-B49B-495B-BFE8-32D89BCBD312}" sibTransId="{754F1E37-9F5A-4AE5-944D-586A1C6BCA23}"/>
    <dgm:cxn modelId="{F96FEE61-4364-483C-8D84-CF91882BCD81}" type="presOf" srcId="{FB01AC3B-D4B9-4357-BFC2-D83F0A1B09E0}" destId="{2A955775-2FB3-4C49-90D4-123B3ECE82C1}" srcOrd="0" destOrd="0" presId="urn:microsoft.com/office/officeart/2018/2/layout/IconCircleList"/>
    <dgm:cxn modelId="{91AC9342-CB61-4D22-973B-CA0F8CFB8A1B}" type="presOf" srcId="{8773D45B-3FB1-40C5-88EC-A4E4EA228543}" destId="{CB4846C4-201F-400C-9E45-1B394CC0A7FF}" srcOrd="0" destOrd="0" presId="urn:microsoft.com/office/officeart/2018/2/layout/IconCircleList"/>
    <dgm:cxn modelId="{70FE1668-1C3C-4E65-A69E-A36739D58FF8}" type="presOf" srcId="{D32C5088-C3CF-4D29-AEF1-DB249126AD41}" destId="{5022D3FB-4107-4292-87A3-F2F975E18AA7}" srcOrd="0" destOrd="0" presId="urn:microsoft.com/office/officeart/2018/2/layout/IconCircleList"/>
    <dgm:cxn modelId="{BEC97271-09F7-4F84-894D-069C6A13D0D0}" type="presOf" srcId="{02EF918D-5AE0-41A9-98BB-96EE6521EE22}" destId="{BE2A6565-B727-40C8-931E-F8C03D06E647}" srcOrd="0" destOrd="0" presId="urn:microsoft.com/office/officeart/2018/2/layout/IconCircleList"/>
    <dgm:cxn modelId="{343AF77A-5FDA-4CDC-B477-03E99C7EC023}" srcId="{12188485-16D4-47FA-8D8B-10BC29199AB5}" destId="{FB01AC3B-D4B9-4357-BFC2-D83F0A1B09E0}" srcOrd="2" destOrd="0" parTransId="{1135B6F8-1099-4D38-8D67-778A4D359E01}" sibTransId="{808961B3-4960-4EBF-81D8-AB55976AB744}"/>
    <dgm:cxn modelId="{92A1BB8F-D9F7-4149-BE56-9EE3A60B31E2}" type="presOf" srcId="{A8253E4D-F0A5-450D-835F-2DE55944F731}" destId="{957A4584-530A-4A31-8ECE-EF7DCC5B8CBC}" srcOrd="0" destOrd="0" presId="urn:microsoft.com/office/officeart/2018/2/layout/IconCircleList"/>
    <dgm:cxn modelId="{20ED26B2-443C-401C-ADE1-0A596807FC6E}" type="presOf" srcId="{754F1E37-9F5A-4AE5-944D-586A1C6BCA23}" destId="{6AE79266-4676-4C0B-882E-1919BE5C0CC9}" srcOrd="0" destOrd="0" presId="urn:microsoft.com/office/officeart/2018/2/layout/IconCircleList"/>
    <dgm:cxn modelId="{184A4ABE-3C59-400F-9F2A-CFB70F18E94F}" srcId="{12188485-16D4-47FA-8D8B-10BC29199AB5}" destId="{F00368AF-8561-48ED-8F59-22E813DCA8CD}" srcOrd="5" destOrd="0" parTransId="{45EA62E2-0FB1-482C-9D27-5C636FF8E4A4}" sibTransId="{C2C17AA4-75BF-4861-A8C8-BFC853BFC77B}"/>
    <dgm:cxn modelId="{B6E254C7-3439-40C9-B7EF-8A7042B441D1}" srcId="{12188485-16D4-47FA-8D8B-10BC29199AB5}" destId="{D6D29F72-EC57-45D7-ACDA-141619FB11A7}" srcOrd="6" destOrd="0" parTransId="{4543FEB0-2631-458A-A091-2863DB9918B0}" sibTransId="{C764DE1F-4600-4326-B188-A7E3E81C4F88}"/>
    <dgm:cxn modelId="{276622D8-FD84-4AAB-8A89-DF0314A702E3}" srcId="{12188485-16D4-47FA-8D8B-10BC29199AB5}" destId="{8773D45B-3FB1-40C5-88EC-A4E4EA228543}" srcOrd="3" destOrd="0" parTransId="{2296BB31-790A-4F34-8402-16B932A78A2C}" sibTransId="{FD1D69AF-9A2A-41DC-8141-E9197D04FEA2}"/>
    <dgm:cxn modelId="{5A56C1DB-E6FA-4725-8849-2434A6398D82}" srcId="{12188485-16D4-47FA-8D8B-10BC29199AB5}" destId="{3150957B-5E70-40AF-A34A-594C7057C0C7}" srcOrd="4" destOrd="0" parTransId="{A4C85F8A-597C-4FEF-BF07-4E01A7D21AE7}" sibTransId="{02EF918D-5AE0-41A9-98BB-96EE6521EE22}"/>
    <dgm:cxn modelId="{D4C286E2-1832-47F4-A6F8-990EE18D0DEB}" type="presOf" srcId="{12188485-16D4-47FA-8D8B-10BC29199AB5}" destId="{5D65416B-0C39-435F-8DDE-E6BE20E5C842}" srcOrd="0" destOrd="0" presId="urn:microsoft.com/office/officeart/2018/2/layout/IconCircleList"/>
    <dgm:cxn modelId="{900617E3-A4E9-4886-8059-A743F5848974}" type="presOf" srcId="{D6D29F72-EC57-45D7-ACDA-141619FB11A7}" destId="{980EEC8F-4445-43A1-91FD-86F7633FD19A}" srcOrd="0" destOrd="0" presId="urn:microsoft.com/office/officeart/2018/2/layout/IconCircleList"/>
    <dgm:cxn modelId="{AD65DDF4-2EE4-40AD-883F-0EF8E2A0545D}" type="presOf" srcId="{3150957B-5E70-40AF-A34A-594C7057C0C7}" destId="{C1CD85B5-FECB-4A0A-B188-507C2D93FB6D}" srcOrd="0" destOrd="0" presId="urn:microsoft.com/office/officeart/2018/2/layout/IconCircleList"/>
    <dgm:cxn modelId="{0EA255E4-CE8A-43C7-9244-3D75E5EF8A35}" type="presParOf" srcId="{5D65416B-0C39-435F-8DDE-E6BE20E5C842}" destId="{0BF97043-74FB-4578-92F0-65E81FB94607}" srcOrd="0" destOrd="0" presId="urn:microsoft.com/office/officeart/2018/2/layout/IconCircleList"/>
    <dgm:cxn modelId="{DDAAB44D-52AE-46FC-B187-4EE1BB8E5D68}" type="presParOf" srcId="{0BF97043-74FB-4578-92F0-65E81FB94607}" destId="{02E8BC65-4D92-49BD-B358-AD72A5471365}" srcOrd="0" destOrd="0" presId="urn:microsoft.com/office/officeart/2018/2/layout/IconCircleList"/>
    <dgm:cxn modelId="{7ECBF3CA-F103-4243-91F5-3DFC4B5B2B6A}" type="presParOf" srcId="{02E8BC65-4D92-49BD-B358-AD72A5471365}" destId="{DE78CDE2-D0A8-4AE3-80DB-E0A0CA66C2E6}" srcOrd="0" destOrd="0" presId="urn:microsoft.com/office/officeart/2018/2/layout/IconCircleList"/>
    <dgm:cxn modelId="{55E33880-5CFF-4078-B037-095563914261}" type="presParOf" srcId="{02E8BC65-4D92-49BD-B358-AD72A5471365}" destId="{FA53F106-3885-46A7-BFB9-8C50C3023F7C}" srcOrd="1" destOrd="0" presId="urn:microsoft.com/office/officeart/2018/2/layout/IconCircleList"/>
    <dgm:cxn modelId="{1CB258B0-57D1-4479-814E-AF5D8D9CB8C8}" type="presParOf" srcId="{02E8BC65-4D92-49BD-B358-AD72A5471365}" destId="{270B8AEB-CD16-428C-B074-8DCCB1347CE0}" srcOrd="2" destOrd="0" presId="urn:microsoft.com/office/officeart/2018/2/layout/IconCircleList"/>
    <dgm:cxn modelId="{522C13E6-2024-4BD2-806A-4FF4CB41D94D}" type="presParOf" srcId="{02E8BC65-4D92-49BD-B358-AD72A5471365}" destId="{957A4584-530A-4A31-8ECE-EF7DCC5B8CBC}" srcOrd="3" destOrd="0" presId="urn:microsoft.com/office/officeart/2018/2/layout/IconCircleList"/>
    <dgm:cxn modelId="{2A9A191D-38D1-4C80-9EB9-7B9F1A0151C7}" type="presParOf" srcId="{0BF97043-74FB-4578-92F0-65E81FB94607}" destId="{6AE79266-4676-4C0B-882E-1919BE5C0CC9}" srcOrd="1" destOrd="0" presId="urn:microsoft.com/office/officeart/2018/2/layout/IconCircleList"/>
    <dgm:cxn modelId="{6819C74F-3888-4099-90D5-2251B2A82A71}" type="presParOf" srcId="{0BF97043-74FB-4578-92F0-65E81FB94607}" destId="{68C4B97B-A95A-4738-82EE-113B04957CC7}" srcOrd="2" destOrd="0" presId="urn:microsoft.com/office/officeart/2018/2/layout/IconCircleList"/>
    <dgm:cxn modelId="{B870E507-C3E0-420D-AE10-7117BA01CF0C}" type="presParOf" srcId="{68C4B97B-A95A-4738-82EE-113B04957CC7}" destId="{878E1052-31C9-4168-B98A-715BEDBAF9CF}" srcOrd="0" destOrd="0" presId="urn:microsoft.com/office/officeart/2018/2/layout/IconCircleList"/>
    <dgm:cxn modelId="{6CEE8B15-3C0A-4536-B4D6-5F6746271572}" type="presParOf" srcId="{68C4B97B-A95A-4738-82EE-113B04957CC7}" destId="{FC3A18A3-51CA-49D5-BD47-AEA68CC8CC23}" srcOrd="1" destOrd="0" presId="urn:microsoft.com/office/officeart/2018/2/layout/IconCircleList"/>
    <dgm:cxn modelId="{0DC4565A-C50E-495B-97CD-66FBBECD0800}" type="presParOf" srcId="{68C4B97B-A95A-4738-82EE-113B04957CC7}" destId="{F0E45B03-DDA4-4F47-A5FF-A9CFC3F737C2}" srcOrd="2" destOrd="0" presId="urn:microsoft.com/office/officeart/2018/2/layout/IconCircleList"/>
    <dgm:cxn modelId="{7153A268-66AB-4F48-A49E-9F9B5EB90126}" type="presParOf" srcId="{68C4B97B-A95A-4738-82EE-113B04957CC7}" destId="{5022D3FB-4107-4292-87A3-F2F975E18AA7}" srcOrd="3" destOrd="0" presId="urn:microsoft.com/office/officeart/2018/2/layout/IconCircleList"/>
    <dgm:cxn modelId="{C1EDAD7D-C0CE-4963-898E-1AE879874394}" type="presParOf" srcId="{0BF97043-74FB-4578-92F0-65E81FB94607}" destId="{D66455CB-B04C-419B-896D-FE698D97A6B1}" srcOrd="3" destOrd="0" presId="urn:microsoft.com/office/officeart/2018/2/layout/IconCircleList"/>
    <dgm:cxn modelId="{CBD7407A-F9B4-41F4-B74E-AEDD8D137870}" type="presParOf" srcId="{0BF97043-74FB-4578-92F0-65E81FB94607}" destId="{EAE78A58-6541-410C-A1A7-CF08A2C88960}" srcOrd="4" destOrd="0" presId="urn:microsoft.com/office/officeart/2018/2/layout/IconCircleList"/>
    <dgm:cxn modelId="{5F228754-E69D-49A5-9B91-919AA7A5B3A7}" type="presParOf" srcId="{EAE78A58-6541-410C-A1A7-CF08A2C88960}" destId="{5D4991E6-42BC-45D3-AA4F-3F8025531047}" srcOrd="0" destOrd="0" presId="urn:microsoft.com/office/officeart/2018/2/layout/IconCircleList"/>
    <dgm:cxn modelId="{49220233-1477-4F0E-AC63-9D422F890865}" type="presParOf" srcId="{EAE78A58-6541-410C-A1A7-CF08A2C88960}" destId="{56AB0069-DCFB-4BDE-8D1E-F4EF72CFADA4}" srcOrd="1" destOrd="0" presId="urn:microsoft.com/office/officeart/2018/2/layout/IconCircleList"/>
    <dgm:cxn modelId="{32E89EBA-4314-4424-A7AD-A6F6F28FD171}" type="presParOf" srcId="{EAE78A58-6541-410C-A1A7-CF08A2C88960}" destId="{67691E71-4171-4BF6-9F38-8526EB4364EF}" srcOrd="2" destOrd="0" presId="urn:microsoft.com/office/officeart/2018/2/layout/IconCircleList"/>
    <dgm:cxn modelId="{7BEC69B1-9CAB-4F52-BF4A-69ED2A3AEB29}" type="presParOf" srcId="{EAE78A58-6541-410C-A1A7-CF08A2C88960}" destId="{2A955775-2FB3-4C49-90D4-123B3ECE82C1}" srcOrd="3" destOrd="0" presId="urn:microsoft.com/office/officeart/2018/2/layout/IconCircleList"/>
    <dgm:cxn modelId="{2A603954-F9DD-40E5-96A4-5A39E48742BC}" type="presParOf" srcId="{0BF97043-74FB-4578-92F0-65E81FB94607}" destId="{0763AF40-6B47-44FC-9C9E-5FC1309CFE4F}" srcOrd="5" destOrd="0" presId="urn:microsoft.com/office/officeart/2018/2/layout/IconCircleList"/>
    <dgm:cxn modelId="{3E193288-9E7F-4AA7-8863-27BD2F18FFB8}" type="presParOf" srcId="{0BF97043-74FB-4578-92F0-65E81FB94607}" destId="{E9155F60-9770-48C2-8FA1-384AFFA6AE8C}" srcOrd="6" destOrd="0" presId="urn:microsoft.com/office/officeart/2018/2/layout/IconCircleList"/>
    <dgm:cxn modelId="{1E506DF8-E472-4031-B0A6-983406904809}" type="presParOf" srcId="{E9155F60-9770-48C2-8FA1-384AFFA6AE8C}" destId="{C03EA753-A20A-463B-97F1-1C7B2A751AF2}" srcOrd="0" destOrd="0" presId="urn:microsoft.com/office/officeart/2018/2/layout/IconCircleList"/>
    <dgm:cxn modelId="{ECFE7614-34F1-4697-9815-4C1DF8968017}" type="presParOf" srcId="{E9155F60-9770-48C2-8FA1-384AFFA6AE8C}" destId="{BE44E494-4A1C-4A6F-9E05-2019A34C374C}" srcOrd="1" destOrd="0" presId="urn:microsoft.com/office/officeart/2018/2/layout/IconCircleList"/>
    <dgm:cxn modelId="{382846F0-C0E0-4014-8B20-0296988D846B}" type="presParOf" srcId="{E9155F60-9770-48C2-8FA1-384AFFA6AE8C}" destId="{2FDAB7AC-D849-47D9-82EC-7A43E0BF5ADC}" srcOrd="2" destOrd="0" presId="urn:microsoft.com/office/officeart/2018/2/layout/IconCircleList"/>
    <dgm:cxn modelId="{09224F3D-6209-4D0D-AE34-05E6130AC91E}" type="presParOf" srcId="{E9155F60-9770-48C2-8FA1-384AFFA6AE8C}" destId="{CB4846C4-201F-400C-9E45-1B394CC0A7FF}" srcOrd="3" destOrd="0" presId="urn:microsoft.com/office/officeart/2018/2/layout/IconCircleList"/>
    <dgm:cxn modelId="{FD184F46-6F6E-4021-BCF3-D6F8064CD14B}" type="presParOf" srcId="{0BF97043-74FB-4578-92F0-65E81FB94607}" destId="{13C952D1-3792-4F57-B38E-F9DF868D6428}" srcOrd="7" destOrd="0" presId="urn:microsoft.com/office/officeart/2018/2/layout/IconCircleList"/>
    <dgm:cxn modelId="{F8EE0005-8C74-42C9-8D4E-55D8C969FAAB}" type="presParOf" srcId="{0BF97043-74FB-4578-92F0-65E81FB94607}" destId="{4B9A4E43-2EF5-4403-816A-BCA79F0D8F67}" srcOrd="8" destOrd="0" presId="urn:microsoft.com/office/officeart/2018/2/layout/IconCircleList"/>
    <dgm:cxn modelId="{5A339854-5BB2-40AB-83D7-F4655383DF4D}" type="presParOf" srcId="{4B9A4E43-2EF5-4403-816A-BCA79F0D8F67}" destId="{8A609395-CF93-42F2-8B57-E1E3A0221F41}" srcOrd="0" destOrd="0" presId="urn:microsoft.com/office/officeart/2018/2/layout/IconCircleList"/>
    <dgm:cxn modelId="{EFE55CD8-397F-4465-8A40-FF16CB60E48D}" type="presParOf" srcId="{4B9A4E43-2EF5-4403-816A-BCA79F0D8F67}" destId="{0366165B-8068-4816-9EBD-FB0BBF7BF52B}" srcOrd="1" destOrd="0" presId="urn:microsoft.com/office/officeart/2018/2/layout/IconCircleList"/>
    <dgm:cxn modelId="{6BBACFA1-14BD-444A-AFFE-EA86EBEDF445}" type="presParOf" srcId="{4B9A4E43-2EF5-4403-816A-BCA79F0D8F67}" destId="{3C4723C6-B2D7-484D-9EB0-4A5DAC3DAC97}" srcOrd="2" destOrd="0" presId="urn:microsoft.com/office/officeart/2018/2/layout/IconCircleList"/>
    <dgm:cxn modelId="{ED6BF506-5316-4F24-BC2D-4732F5AEB460}" type="presParOf" srcId="{4B9A4E43-2EF5-4403-816A-BCA79F0D8F67}" destId="{C1CD85B5-FECB-4A0A-B188-507C2D93FB6D}" srcOrd="3" destOrd="0" presId="urn:microsoft.com/office/officeart/2018/2/layout/IconCircleList"/>
    <dgm:cxn modelId="{C1B0DB8F-7AAA-4D36-B5B3-817729FDB1BD}" type="presParOf" srcId="{0BF97043-74FB-4578-92F0-65E81FB94607}" destId="{BE2A6565-B727-40C8-931E-F8C03D06E647}" srcOrd="9" destOrd="0" presId="urn:microsoft.com/office/officeart/2018/2/layout/IconCircleList"/>
    <dgm:cxn modelId="{7B03F104-AD69-45C9-B958-5B15925744DB}" type="presParOf" srcId="{0BF97043-74FB-4578-92F0-65E81FB94607}" destId="{10684024-7118-4D71-8AF8-6583B6C3725D}" srcOrd="10" destOrd="0" presId="urn:microsoft.com/office/officeart/2018/2/layout/IconCircleList"/>
    <dgm:cxn modelId="{E64CB712-23EE-479F-8642-EA65DEA4D1CD}" type="presParOf" srcId="{10684024-7118-4D71-8AF8-6583B6C3725D}" destId="{1AD4DD73-7E53-4F53-A638-95F0769CEF1B}" srcOrd="0" destOrd="0" presId="urn:microsoft.com/office/officeart/2018/2/layout/IconCircleList"/>
    <dgm:cxn modelId="{B05D9734-AEDF-4C3C-9003-CE6106D40F20}" type="presParOf" srcId="{10684024-7118-4D71-8AF8-6583B6C3725D}" destId="{FB9E9DD0-29C6-4E00-ABCF-22F034B45F72}" srcOrd="1" destOrd="0" presId="urn:microsoft.com/office/officeart/2018/2/layout/IconCircleList"/>
    <dgm:cxn modelId="{74D60B9E-A8BE-4931-A0FD-E65F0D83D56A}" type="presParOf" srcId="{10684024-7118-4D71-8AF8-6583B6C3725D}" destId="{602A3045-9207-4310-94ED-2F0C794A7215}" srcOrd="2" destOrd="0" presId="urn:microsoft.com/office/officeart/2018/2/layout/IconCircleList"/>
    <dgm:cxn modelId="{4ABC4226-444D-471A-9DA4-656A14716B65}" type="presParOf" srcId="{10684024-7118-4D71-8AF8-6583B6C3725D}" destId="{F18491EC-CC86-496C-825A-A0903E1772C3}" srcOrd="3" destOrd="0" presId="urn:microsoft.com/office/officeart/2018/2/layout/IconCircleList"/>
    <dgm:cxn modelId="{FDE2FC45-38B2-42CB-BC0F-3B587DC3E600}" type="presParOf" srcId="{0BF97043-74FB-4578-92F0-65E81FB94607}" destId="{BE8E29DA-A1DA-4998-99FE-E6B72898DB4A}" srcOrd="11" destOrd="0" presId="urn:microsoft.com/office/officeart/2018/2/layout/IconCircleList"/>
    <dgm:cxn modelId="{664D16B9-693D-48DA-9F89-DFD5D387B099}" type="presParOf" srcId="{0BF97043-74FB-4578-92F0-65E81FB94607}" destId="{70FC91A8-54CE-4F60-A924-0E6B6C7A9D14}" srcOrd="12" destOrd="0" presId="urn:microsoft.com/office/officeart/2018/2/layout/IconCircleList"/>
    <dgm:cxn modelId="{A68C1C3F-D89E-45BE-83EA-EEED68C24418}" type="presParOf" srcId="{70FC91A8-54CE-4F60-A924-0E6B6C7A9D14}" destId="{B4AF53BC-3127-4B2D-94D5-7D8E22AE147B}" srcOrd="0" destOrd="0" presId="urn:microsoft.com/office/officeart/2018/2/layout/IconCircleList"/>
    <dgm:cxn modelId="{E3095018-AB7F-49D5-8686-D02082BD86DE}" type="presParOf" srcId="{70FC91A8-54CE-4F60-A924-0E6B6C7A9D14}" destId="{15C9B013-2E55-4FA0-A79F-740FC7A75796}" srcOrd="1" destOrd="0" presId="urn:microsoft.com/office/officeart/2018/2/layout/IconCircleList"/>
    <dgm:cxn modelId="{4C41F739-D077-4153-92C4-334FE9994F52}" type="presParOf" srcId="{70FC91A8-54CE-4F60-A924-0E6B6C7A9D14}" destId="{13DD7437-CE13-4FC2-A85A-044D5BB29A11}" srcOrd="2" destOrd="0" presId="urn:microsoft.com/office/officeart/2018/2/layout/IconCircleList"/>
    <dgm:cxn modelId="{F02E7D32-F175-4D6C-8263-25D3897A6263}" type="presParOf" srcId="{70FC91A8-54CE-4F60-A924-0E6B6C7A9D14}" destId="{980EEC8F-4445-43A1-91FD-86F7633FD19A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461E58F-BEA9-438E-894A-2DD008F2DD61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26C072C-56E5-4A27-8E2C-4EDD5A9F214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Trusted Advisor Check Status: Error</a:t>
          </a:r>
        </a:p>
      </dgm:t>
    </dgm:pt>
    <dgm:pt modelId="{E038F028-D28D-40A2-83AC-61A161316E34}" type="parTrans" cxnId="{51EA94D2-83AD-43EF-9191-2B60EFF414A4}">
      <dgm:prSet/>
      <dgm:spPr/>
      <dgm:t>
        <a:bodyPr/>
        <a:lstStyle/>
        <a:p>
          <a:endParaRPr lang="en-US"/>
        </a:p>
      </dgm:t>
    </dgm:pt>
    <dgm:pt modelId="{8369B37E-A6BB-40D9-A541-48B89314BC81}" type="sibTrans" cxnId="{51EA94D2-83AD-43EF-9191-2B60EFF414A4}">
      <dgm:prSet/>
      <dgm:spPr/>
      <dgm:t>
        <a:bodyPr/>
        <a:lstStyle/>
        <a:p>
          <a:endParaRPr lang="en-US"/>
        </a:p>
      </dgm:t>
    </dgm:pt>
    <dgm:pt modelId="{DEAFFAF9-E9A0-40B8-8838-170210EFB34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33 resources processed</a:t>
          </a:r>
        </a:p>
      </dgm:t>
    </dgm:pt>
    <dgm:pt modelId="{AF21E5BF-4D6F-4B35-8E16-15FDF52499CB}" type="parTrans" cxnId="{D3E8A6F5-EA24-4902-A4F3-ED2BD8DA3F1B}">
      <dgm:prSet/>
      <dgm:spPr/>
      <dgm:t>
        <a:bodyPr/>
        <a:lstStyle/>
        <a:p>
          <a:endParaRPr lang="en-US"/>
        </a:p>
      </dgm:t>
    </dgm:pt>
    <dgm:pt modelId="{A5BC8700-2426-46C0-A31D-6B30D31FD0C8}" type="sibTrans" cxnId="{D3E8A6F5-EA24-4902-A4F3-ED2BD8DA3F1B}">
      <dgm:prSet/>
      <dgm:spPr/>
      <dgm:t>
        <a:bodyPr/>
        <a:lstStyle/>
        <a:p>
          <a:endParaRPr lang="en-US"/>
        </a:p>
      </dgm:t>
    </dgm:pt>
    <dgm:pt modelId="{DFD9308E-39C1-425A-B561-CC0B2B0E49E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4 resources flagged</a:t>
          </a:r>
        </a:p>
      </dgm:t>
    </dgm:pt>
    <dgm:pt modelId="{276DA54A-B5FC-4C8D-95B3-0067FE3ADBCB}" type="parTrans" cxnId="{2AD04C30-F219-43C5-BF89-057AFE610F3C}">
      <dgm:prSet/>
      <dgm:spPr/>
      <dgm:t>
        <a:bodyPr/>
        <a:lstStyle/>
        <a:p>
          <a:endParaRPr lang="en-US"/>
        </a:p>
      </dgm:t>
    </dgm:pt>
    <dgm:pt modelId="{46F3E471-36EC-4774-B2AC-6E961E140127}" type="sibTrans" cxnId="{2AD04C30-F219-43C5-BF89-057AFE610F3C}">
      <dgm:prSet/>
      <dgm:spPr/>
      <dgm:t>
        <a:bodyPr/>
        <a:lstStyle/>
        <a:p>
          <a:endParaRPr lang="en-US"/>
        </a:p>
      </dgm:t>
    </dgm:pt>
    <dgm:pt modelId="{E2D22024-88D2-42D3-AADF-5EA9E0F3ED7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Remediation steps:</a:t>
          </a:r>
        </a:p>
      </dgm:t>
    </dgm:pt>
    <dgm:pt modelId="{BFE3F8CB-2A93-4FCD-AD37-35771E7A3B49}" type="parTrans" cxnId="{D812704F-122B-4BA5-B55E-B4D8ECAE38B1}">
      <dgm:prSet/>
      <dgm:spPr/>
      <dgm:t>
        <a:bodyPr/>
        <a:lstStyle/>
        <a:p>
          <a:endParaRPr lang="en-US"/>
        </a:p>
      </dgm:t>
    </dgm:pt>
    <dgm:pt modelId="{BEE4D83E-8AAC-470C-8BE7-9D2219B49B21}" type="sibTrans" cxnId="{D812704F-122B-4BA5-B55E-B4D8ECAE38B1}">
      <dgm:prSet/>
      <dgm:spPr/>
      <dgm:t>
        <a:bodyPr/>
        <a:lstStyle/>
        <a:p>
          <a:endParaRPr lang="en-US"/>
        </a:p>
      </dgm:t>
    </dgm:pt>
    <dgm:pt modelId="{2369D359-3484-4C2E-94A9-50215ED92EB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000"/>
            <a:t>Review the details of the check in the AWS Management Console</a:t>
          </a:r>
        </a:p>
      </dgm:t>
    </dgm:pt>
    <dgm:pt modelId="{8D18B80F-A233-4C45-9874-97EE9C7C9DA2}" type="parTrans" cxnId="{A40B3F54-B2C7-4150-BE1F-2867FBE3854F}">
      <dgm:prSet/>
      <dgm:spPr/>
      <dgm:t>
        <a:bodyPr/>
        <a:lstStyle/>
        <a:p>
          <a:endParaRPr lang="en-US"/>
        </a:p>
      </dgm:t>
    </dgm:pt>
    <dgm:pt modelId="{EEF6B70D-C005-4971-9EB9-8DC849597BA3}" type="sibTrans" cxnId="{A40B3F54-B2C7-4150-BE1F-2867FBE3854F}">
      <dgm:prSet/>
      <dgm:spPr/>
      <dgm:t>
        <a:bodyPr/>
        <a:lstStyle/>
        <a:p>
          <a:endParaRPr lang="en-US"/>
        </a:p>
      </dgm:t>
    </dgm:pt>
    <dgm:pt modelId="{520EAF94-45B9-419D-AC5A-7A264B7972E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000" dirty="0"/>
            <a:t>Take appropriate action to address the flagged resources, such as creating new EBS snapshots or deleting old snapshots</a:t>
          </a:r>
        </a:p>
      </dgm:t>
    </dgm:pt>
    <dgm:pt modelId="{29B1162A-C01E-4F5D-9F79-911037CF8C1F}" type="parTrans" cxnId="{6255B0A3-FDAC-4F3A-BB02-484F961D5191}">
      <dgm:prSet/>
      <dgm:spPr/>
      <dgm:t>
        <a:bodyPr/>
        <a:lstStyle/>
        <a:p>
          <a:endParaRPr lang="en-US"/>
        </a:p>
      </dgm:t>
    </dgm:pt>
    <dgm:pt modelId="{6A74D682-FF49-4E14-987B-1F9976FDA6F2}" type="sibTrans" cxnId="{6255B0A3-FDAC-4F3A-BB02-484F961D5191}">
      <dgm:prSet/>
      <dgm:spPr/>
      <dgm:t>
        <a:bodyPr/>
        <a:lstStyle/>
        <a:p>
          <a:endParaRPr lang="en-US"/>
        </a:p>
      </dgm:t>
    </dgm:pt>
    <dgm:pt modelId="{D4722556-63EB-43EA-8BE9-3CD0BB16EC69}" type="pres">
      <dgm:prSet presAssocID="{B461E58F-BEA9-438E-894A-2DD008F2DD61}" presName="root" presStyleCnt="0">
        <dgm:presLayoutVars>
          <dgm:dir/>
          <dgm:resizeHandles val="exact"/>
        </dgm:presLayoutVars>
      </dgm:prSet>
      <dgm:spPr/>
    </dgm:pt>
    <dgm:pt modelId="{6F8A0C92-CC0F-4C34-9027-2B221DF6A6E4}" type="pres">
      <dgm:prSet presAssocID="{626C072C-56E5-4A27-8E2C-4EDD5A9F2140}" presName="compNode" presStyleCnt="0"/>
      <dgm:spPr/>
    </dgm:pt>
    <dgm:pt modelId="{F6CC67C2-384E-49F4-9C57-DE09F5DDDA37}" type="pres">
      <dgm:prSet presAssocID="{626C072C-56E5-4A27-8E2C-4EDD5A9F2140}" presName="bgRect" presStyleLbl="bgShp" presStyleIdx="0" presStyleCnt="4"/>
      <dgm:spPr/>
    </dgm:pt>
    <dgm:pt modelId="{40B82FD5-A232-4EB3-BA6B-B3FDD4C04C65}" type="pres">
      <dgm:prSet presAssocID="{626C072C-56E5-4A27-8E2C-4EDD5A9F2140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rning"/>
        </a:ext>
      </dgm:extLst>
    </dgm:pt>
    <dgm:pt modelId="{C586F8D9-3481-45DC-9252-CFB8676B92E7}" type="pres">
      <dgm:prSet presAssocID="{626C072C-56E5-4A27-8E2C-4EDD5A9F2140}" presName="spaceRect" presStyleCnt="0"/>
      <dgm:spPr/>
    </dgm:pt>
    <dgm:pt modelId="{F616EBBD-ED03-4BFC-9FAA-9555EBEB923E}" type="pres">
      <dgm:prSet presAssocID="{626C072C-56E5-4A27-8E2C-4EDD5A9F2140}" presName="parTx" presStyleLbl="revTx" presStyleIdx="0" presStyleCnt="5">
        <dgm:presLayoutVars>
          <dgm:chMax val="0"/>
          <dgm:chPref val="0"/>
        </dgm:presLayoutVars>
      </dgm:prSet>
      <dgm:spPr/>
    </dgm:pt>
    <dgm:pt modelId="{86F0B31B-D3FA-4CFC-A5C4-5A104C9420D5}" type="pres">
      <dgm:prSet presAssocID="{8369B37E-A6BB-40D9-A541-48B89314BC81}" presName="sibTrans" presStyleCnt="0"/>
      <dgm:spPr/>
    </dgm:pt>
    <dgm:pt modelId="{9D0652E0-13B4-4973-92E4-FEC93A5ACD0F}" type="pres">
      <dgm:prSet presAssocID="{DEAFFAF9-E9A0-40B8-8838-170210EFB344}" presName="compNode" presStyleCnt="0"/>
      <dgm:spPr/>
    </dgm:pt>
    <dgm:pt modelId="{C6C4A573-57B8-4019-934F-5C23F06027A5}" type="pres">
      <dgm:prSet presAssocID="{DEAFFAF9-E9A0-40B8-8838-170210EFB344}" presName="bgRect" presStyleLbl="bgShp" presStyleIdx="1" presStyleCnt="4"/>
      <dgm:spPr/>
    </dgm:pt>
    <dgm:pt modelId="{711874D5-4663-41A7-9423-323215C75A6D}" type="pres">
      <dgm:prSet presAssocID="{DEAFFAF9-E9A0-40B8-8838-170210EFB344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AF7EF658-955C-4429-ABA1-984BCD79C3B4}" type="pres">
      <dgm:prSet presAssocID="{DEAFFAF9-E9A0-40B8-8838-170210EFB344}" presName="spaceRect" presStyleCnt="0"/>
      <dgm:spPr/>
    </dgm:pt>
    <dgm:pt modelId="{B19D8FCB-B064-4C64-85DF-BAA3B85C2935}" type="pres">
      <dgm:prSet presAssocID="{DEAFFAF9-E9A0-40B8-8838-170210EFB344}" presName="parTx" presStyleLbl="revTx" presStyleIdx="1" presStyleCnt="5">
        <dgm:presLayoutVars>
          <dgm:chMax val="0"/>
          <dgm:chPref val="0"/>
        </dgm:presLayoutVars>
      </dgm:prSet>
      <dgm:spPr/>
    </dgm:pt>
    <dgm:pt modelId="{F1666391-34EC-4ECB-998D-15AC4BDD9F19}" type="pres">
      <dgm:prSet presAssocID="{A5BC8700-2426-46C0-A31D-6B30D31FD0C8}" presName="sibTrans" presStyleCnt="0"/>
      <dgm:spPr/>
    </dgm:pt>
    <dgm:pt modelId="{41719099-388B-44F6-8148-7AD64D7E406F}" type="pres">
      <dgm:prSet presAssocID="{DFD9308E-39C1-425A-B561-CC0B2B0E49E5}" presName="compNode" presStyleCnt="0"/>
      <dgm:spPr/>
    </dgm:pt>
    <dgm:pt modelId="{95F7FDFE-48FC-47B6-B724-2E249B4AE2D1}" type="pres">
      <dgm:prSet presAssocID="{DFD9308E-39C1-425A-B561-CC0B2B0E49E5}" presName="bgRect" presStyleLbl="bgShp" presStyleIdx="2" presStyleCnt="4"/>
      <dgm:spPr/>
    </dgm:pt>
    <dgm:pt modelId="{74D30666-887B-4EC4-B6A3-8D13951E5D5A}" type="pres">
      <dgm:prSet presAssocID="{DFD9308E-39C1-425A-B561-CC0B2B0E49E5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lag"/>
        </a:ext>
      </dgm:extLst>
    </dgm:pt>
    <dgm:pt modelId="{39E8700C-D10E-4EDA-AA88-BCE4E4F2332D}" type="pres">
      <dgm:prSet presAssocID="{DFD9308E-39C1-425A-B561-CC0B2B0E49E5}" presName="spaceRect" presStyleCnt="0"/>
      <dgm:spPr/>
    </dgm:pt>
    <dgm:pt modelId="{539C8696-5697-4A56-8FB2-2E49C60151B5}" type="pres">
      <dgm:prSet presAssocID="{DFD9308E-39C1-425A-B561-CC0B2B0E49E5}" presName="parTx" presStyleLbl="revTx" presStyleIdx="2" presStyleCnt="5">
        <dgm:presLayoutVars>
          <dgm:chMax val="0"/>
          <dgm:chPref val="0"/>
        </dgm:presLayoutVars>
      </dgm:prSet>
      <dgm:spPr/>
    </dgm:pt>
    <dgm:pt modelId="{C6704F55-2014-4882-9B9A-5BC6EDFE6264}" type="pres">
      <dgm:prSet presAssocID="{46F3E471-36EC-4774-B2AC-6E961E140127}" presName="sibTrans" presStyleCnt="0"/>
      <dgm:spPr/>
    </dgm:pt>
    <dgm:pt modelId="{C0A6691C-260D-498E-9EF6-C7053E3AEF0C}" type="pres">
      <dgm:prSet presAssocID="{E2D22024-88D2-42D3-AADF-5EA9E0F3ED73}" presName="compNode" presStyleCnt="0"/>
      <dgm:spPr/>
    </dgm:pt>
    <dgm:pt modelId="{E955C330-2047-4176-99E8-33C4EDD1F6A5}" type="pres">
      <dgm:prSet presAssocID="{E2D22024-88D2-42D3-AADF-5EA9E0F3ED73}" presName="bgRect" presStyleLbl="bgShp" presStyleIdx="3" presStyleCnt="4"/>
      <dgm:spPr/>
    </dgm:pt>
    <dgm:pt modelId="{642CBF05-88AC-4C24-84BC-40536CFEDD36}" type="pres">
      <dgm:prSet presAssocID="{E2D22024-88D2-42D3-AADF-5EA9E0F3ED73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ootprints"/>
        </a:ext>
      </dgm:extLst>
    </dgm:pt>
    <dgm:pt modelId="{4FFBD698-7B60-4671-BDFE-7D6180ACB001}" type="pres">
      <dgm:prSet presAssocID="{E2D22024-88D2-42D3-AADF-5EA9E0F3ED73}" presName="spaceRect" presStyleCnt="0"/>
      <dgm:spPr/>
    </dgm:pt>
    <dgm:pt modelId="{2D9C3016-54C8-495F-B9EB-4A10BB354773}" type="pres">
      <dgm:prSet presAssocID="{E2D22024-88D2-42D3-AADF-5EA9E0F3ED73}" presName="parTx" presStyleLbl="revTx" presStyleIdx="3" presStyleCnt="5">
        <dgm:presLayoutVars>
          <dgm:chMax val="0"/>
          <dgm:chPref val="0"/>
        </dgm:presLayoutVars>
      </dgm:prSet>
      <dgm:spPr/>
    </dgm:pt>
    <dgm:pt modelId="{B0EF5546-F260-4570-89A3-160F823D6E4E}" type="pres">
      <dgm:prSet presAssocID="{E2D22024-88D2-42D3-AADF-5EA9E0F3ED73}" presName="desTx" presStyleLbl="revTx" presStyleIdx="4" presStyleCnt="5" custScaleX="99196">
        <dgm:presLayoutVars/>
      </dgm:prSet>
      <dgm:spPr/>
    </dgm:pt>
  </dgm:ptLst>
  <dgm:cxnLst>
    <dgm:cxn modelId="{5A139714-FE64-4699-8337-EFA64F83D0A3}" type="presOf" srcId="{DFD9308E-39C1-425A-B561-CC0B2B0E49E5}" destId="{539C8696-5697-4A56-8FB2-2E49C60151B5}" srcOrd="0" destOrd="0" presId="urn:microsoft.com/office/officeart/2018/2/layout/IconVerticalSolidList"/>
    <dgm:cxn modelId="{A9C97319-E7EB-430A-9E28-65983D7DDA8B}" type="presOf" srcId="{626C072C-56E5-4A27-8E2C-4EDD5A9F2140}" destId="{F616EBBD-ED03-4BFC-9FAA-9555EBEB923E}" srcOrd="0" destOrd="0" presId="urn:microsoft.com/office/officeart/2018/2/layout/IconVerticalSolidList"/>
    <dgm:cxn modelId="{2AD04C30-F219-43C5-BF89-057AFE610F3C}" srcId="{B461E58F-BEA9-438E-894A-2DD008F2DD61}" destId="{DFD9308E-39C1-425A-B561-CC0B2B0E49E5}" srcOrd="2" destOrd="0" parTransId="{276DA54A-B5FC-4C8D-95B3-0067FE3ADBCB}" sibTransId="{46F3E471-36EC-4774-B2AC-6E961E140127}"/>
    <dgm:cxn modelId="{427B9F42-E649-41D8-94F7-14EC3D40336A}" type="presOf" srcId="{B461E58F-BEA9-438E-894A-2DD008F2DD61}" destId="{D4722556-63EB-43EA-8BE9-3CD0BB16EC69}" srcOrd="0" destOrd="0" presId="urn:microsoft.com/office/officeart/2018/2/layout/IconVerticalSolidList"/>
    <dgm:cxn modelId="{D812704F-122B-4BA5-B55E-B4D8ECAE38B1}" srcId="{B461E58F-BEA9-438E-894A-2DD008F2DD61}" destId="{E2D22024-88D2-42D3-AADF-5EA9E0F3ED73}" srcOrd="3" destOrd="0" parTransId="{BFE3F8CB-2A93-4FCD-AD37-35771E7A3B49}" sibTransId="{BEE4D83E-8AAC-470C-8BE7-9D2219B49B21}"/>
    <dgm:cxn modelId="{A40B3F54-B2C7-4150-BE1F-2867FBE3854F}" srcId="{E2D22024-88D2-42D3-AADF-5EA9E0F3ED73}" destId="{2369D359-3484-4C2E-94A9-50215ED92EB1}" srcOrd="0" destOrd="0" parTransId="{8D18B80F-A233-4C45-9874-97EE9C7C9DA2}" sibTransId="{EEF6B70D-C005-4971-9EB9-8DC849597BA3}"/>
    <dgm:cxn modelId="{6255B0A3-FDAC-4F3A-BB02-484F961D5191}" srcId="{E2D22024-88D2-42D3-AADF-5EA9E0F3ED73}" destId="{520EAF94-45B9-419D-AC5A-7A264B7972E0}" srcOrd="1" destOrd="0" parTransId="{29B1162A-C01E-4F5D-9F79-911037CF8C1F}" sibTransId="{6A74D682-FF49-4E14-987B-1F9976FDA6F2}"/>
    <dgm:cxn modelId="{D1BA0CA9-417E-4B97-9561-BE5F3D2641EC}" type="presOf" srcId="{E2D22024-88D2-42D3-AADF-5EA9E0F3ED73}" destId="{2D9C3016-54C8-495F-B9EB-4A10BB354773}" srcOrd="0" destOrd="0" presId="urn:microsoft.com/office/officeart/2018/2/layout/IconVerticalSolidList"/>
    <dgm:cxn modelId="{51EA94D2-83AD-43EF-9191-2B60EFF414A4}" srcId="{B461E58F-BEA9-438E-894A-2DD008F2DD61}" destId="{626C072C-56E5-4A27-8E2C-4EDD5A9F2140}" srcOrd="0" destOrd="0" parTransId="{E038F028-D28D-40A2-83AC-61A161316E34}" sibTransId="{8369B37E-A6BB-40D9-A541-48B89314BC81}"/>
    <dgm:cxn modelId="{FABD91DC-EC30-47CD-B586-C3A6F31FF0A2}" type="presOf" srcId="{2369D359-3484-4C2E-94A9-50215ED92EB1}" destId="{B0EF5546-F260-4570-89A3-160F823D6E4E}" srcOrd="0" destOrd="0" presId="urn:microsoft.com/office/officeart/2018/2/layout/IconVerticalSolidList"/>
    <dgm:cxn modelId="{C03FC5DF-983F-4253-9115-4088786D3538}" type="presOf" srcId="{DEAFFAF9-E9A0-40B8-8838-170210EFB344}" destId="{B19D8FCB-B064-4C64-85DF-BAA3B85C2935}" srcOrd="0" destOrd="0" presId="urn:microsoft.com/office/officeart/2018/2/layout/IconVerticalSolidList"/>
    <dgm:cxn modelId="{D3E8A6F5-EA24-4902-A4F3-ED2BD8DA3F1B}" srcId="{B461E58F-BEA9-438E-894A-2DD008F2DD61}" destId="{DEAFFAF9-E9A0-40B8-8838-170210EFB344}" srcOrd="1" destOrd="0" parTransId="{AF21E5BF-4D6F-4B35-8E16-15FDF52499CB}" sibTransId="{A5BC8700-2426-46C0-A31D-6B30D31FD0C8}"/>
    <dgm:cxn modelId="{F79EF6FB-D884-4479-8500-5A6F52E1E072}" type="presOf" srcId="{520EAF94-45B9-419D-AC5A-7A264B7972E0}" destId="{B0EF5546-F260-4570-89A3-160F823D6E4E}" srcOrd="0" destOrd="1" presId="urn:microsoft.com/office/officeart/2018/2/layout/IconVerticalSolidList"/>
    <dgm:cxn modelId="{449B45F1-7CD3-459F-9758-D385A14C661F}" type="presParOf" srcId="{D4722556-63EB-43EA-8BE9-3CD0BB16EC69}" destId="{6F8A0C92-CC0F-4C34-9027-2B221DF6A6E4}" srcOrd="0" destOrd="0" presId="urn:microsoft.com/office/officeart/2018/2/layout/IconVerticalSolidList"/>
    <dgm:cxn modelId="{EC156A5E-2792-4071-9856-64CF0231660A}" type="presParOf" srcId="{6F8A0C92-CC0F-4C34-9027-2B221DF6A6E4}" destId="{F6CC67C2-384E-49F4-9C57-DE09F5DDDA37}" srcOrd="0" destOrd="0" presId="urn:microsoft.com/office/officeart/2018/2/layout/IconVerticalSolidList"/>
    <dgm:cxn modelId="{128E77B8-E905-4E7E-B2F2-780F9CCDF399}" type="presParOf" srcId="{6F8A0C92-CC0F-4C34-9027-2B221DF6A6E4}" destId="{40B82FD5-A232-4EB3-BA6B-B3FDD4C04C65}" srcOrd="1" destOrd="0" presId="urn:microsoft.com/office/officeart/2018/2/layout/IconVerticalSolidList"/>
    <dgm:cxn modelId="{28968B11-80F9-4EB9-93C6-6D95CE6FADF3}" type="presParOf" srcId="{6F8A0C92-CC0F-4C34-9027-2B221DF6A6E4}" destId="{C586F8D9-3481-45DC-9252-CFB8676B92E7}" srcOrd="2" destOrd="0" presId="urn:microsoft.com/office/officeart/2018/2/layout/IconVerticalSolidList"/>
    <dgm:cxn modelId="{B44A7E36-D820-42DD-A3B0-A0CA6AFB6991}" type="presParOf" srcId="{6F8A0C92-CC0F-4C34-9027-2B221DF6A6E4}" destId="{F616EBBD-ED03-4BFC-9FAA-9555EBEB923E}" srcOrd="3" destOrd="0" presId="urn:microsoft.com/office/officeart/2018/2/layout/IconVerticalSolidList"/>
    <dgm:cxn modelId="{FF60F572-8B89-4A7D-AB8F-69105F035548}" type="presParOf" srcId="{D4722556-63EB-43EA-8BE9-3CD0BB16EC69}" destId="{86F0B31B-D3FA-4CFC-A5C4-5A104C9420D5}" srcOrd="1" destOrd="0" presId="urn:microsoft.com/office/officeart/2018/2/layout/IconVerticalSolidList"/>
    <dgm:cxn modelId="{43CFA0AA-E0BB-43FE-A1D8-0107E482DBAB}" type="presParOf" srcId="{D4722556-63EB-43EA-8BE9-3CD0BB16EC69}" destId="{9D0652E0-13B4-4973-92E4-FEC93A5ACD0F}" srcOrd="2" destOrd="0" presId="urn:microsoft.com/office/officeart/2018/2/layout/IconVerticalSolidList"/>
    <dgm:cxn modelId="{C7D13F6A-A385-4B0F-A28B-3CA72247FBAE}" type="presParOf" srcId="{9D0652E0-13B4-4973-92E4-FEC93A5ACD0F}" destId="{C6C4A573-57B8-4019-934F-5C23F06027A5}" srcOrd="0" destOrd="0" presId="urn:microsoft.com/office/officeart/2018/2/layout/IconVerticalSolidList"/>
    <dgm:cxn modelId="{5BD4D4D1-05D7-494C-B390-0EB7D4114409}" type="presParOf" srcId="{9D0652E0-13B4-4973-92E4-FEC93A5ACD0F}" destId="{711874D5-4663-41A7-9423-323215C75A6D}" srcOrd="1" destOrd="0" presId="urn:microsoft.com/office/officeart/2018/2/layout/IconVerticalSolidList"/>
    <dgm:cxn modelId="{4C2A8773-557F-435A-A2E0-91873644EFF4}" type="presParOf" srcId="{9D0652E0-13B4-4973-92E4-FEC93A5ACD0F}" destId="{AF7EF658-955C-4429-ABA1-984BCD79C3B4}" srcOrd="2" destOrd="0" presId="urn:microsoft.com/office/officeart/2018/2/layout/IconVerticalSolidList"/>
    <dgm:cxn modelId="{E8C398B5-E100-4770-97DD-396326B11835}" type="presParOf" srcId="{9D0652E0-13B4-4973-92E4-FEC93A5ACD0F}" destId="{B19D8FCB-B064-4C64-85DF-BAA3B85C2935}" srcOrd="3" destOrd="0" presId="urn:microsoft.com/office/officeart/2018/2/layout/IconVerticalSolidList"/>
    <dgm:cxn modelId="{451ECE09-C7F1-40E8-A39D-B6C93C5DCE5B}" type="presParOf" srcId="{D4722556-63EB-43EA-8BE9-3CD0BB16EC69}" destId="{F1666391-34EC-4ECB-998D-15AC4BDD9F19}" srcOrd="3" destOrd="0" presId="urn:microsoft.com/office/officeart/2018/2/layout/IconVerticalSolidList"/>
    <dgm:cxn modelId="{CE3732AC-0FCF-48C6-B76F-463845B83A22}" type="presParOf" srcId="{D4722556-63EB-43EA-8BE9-3CD0BB16EC69}" destId="{41719099-388B-44F6-8148-7AD64D7E406F}" srcOrd="4" destOrd="0" presId="urn:microsoft.com/office/officeart/2018/2/layout/IconVerticalSolidList"/>
    <dgm:cxn modelId="{466B0315-30EE-4564-BC21-07B041BB75F4}" type="presParOf" srcId="{41719099-388B-44F6-8148-7AD64D7E406F}" destId="{95F7FDFE-48FC-47B6-B724-2E249B4AE2D1}" srcOrd="0" destOrd="0" presId="urn:microsoft.com/office/officeart/2018/2/layout/IconVerticalSolidList"/>
    <dgm:cxn modelId="{2AC471B6-18DC-4027-B90B-FF8F13A5946B}" type="presParOf" srcId="{41719099-388B-44F6-8148-7AD64D7E406F}" destId="{74D30666-887B-4EC4-B6A3-8D13951E5D5A}" srcOrd="1" destOrd="0" presId="urn:microsoft.com/office/officeart/2018/2/layout/IconVerticalSolidList"/>
    <dgm:cxn modelId="{36276939-B4D6-45B0-A361-C3A62160FF83}" type="presParOf" srcId="{41719099-388B-44F6-8148-7AD64D7E406F}" destId="{39E8700C-D10E-4EDA-AA88-BCE4E4F2332D}" srcOrd="2" destOrd="0" presId="urn:microsoft.com/office/officeart/2018/2/layout/IconVerticalSolidList"/>
    <dgm:cxn modelId="{3389AE30-B92D-4121-B0BE-76C8C6A6BC16}" type="presParOf" srcId="{41719099-388B-44F6-8148-7AD64D7E406F}" destId="{539C8696-5697-4A56-8FB2-2E49C60151B5}" srcOrd="3" destOrd="0" presId="urn:microsoft.com/office/officeart/2018/2/layout/IconVerticalSolidList"/>
    <dgm:cxn modelId="{FBC451BB-85CC-43BB-ACC3-895FCEDE9359}" type="presParOf" srcId="{D4722556-63EB-43EA-8BE9-3CD0BB16EC69}" destId="{C6704F55-2014-4882-9B9A-5BC6EDFE6264}" srcOrd="5" destOrd="0" presId="urn:microsoft.com/office/officeart/2018/2/layout/IconVerticalSolidList"/>
    <dgm:cxn modelId="{4D4DC270-8710-419F-A7DE-FA619A4497E3}" type="presParOf" srcId="{D4722556-63EB-43EA-8BE9-3CD0BB16EC69}" destId="{C0A6691C-260D-498E-9EF6-C7053E3AEF0C}" srcOrd="6" destOrd="0" presId="urn:microsoft.com/office/officeart/2018/2/layout/IconVerticalSolidList"/>
    <dgm:cxn modelId="{9CBC55B3-0D26-40BF-9F3F-8D436D7AF188}" type="presParOf" srcId="{C0A6691C-260D-498E-9EF6-C7053E3AEF0C}" destId="{E955C330-2047-4176-99E8-33C4EDD1F6A5}" srcOrd="0" destOrd="0" presId="urn:microsoft.com/office/officeart/2018/2/layout/IconVerticalSolidList"/>
    <dgm:cxn modelId="{5B5AE962-1EC1-45A5-95F5-2A6AB292AAD5}" type="presParOf" srcId="{C0A6691C-260D-498E-9EF6-C7053E3AEF0C}" destId="{642CBF05-88AC-4C24-84BC-40536CFEDD36}" srcOrd="1" destOrd="0" presId="urn:microsoft.com/office/officeart/2018/2/layout/IconVerticalSolidList"/>
    <dgm:cxn modelId="{BB4CF91C-73CB-4ED9-A687-8A388211DF21}" type="presParOf" srcId="{C0A6691C-260D-498E-9EF6-C7053E3AEF0C}" destId="{4FFBD698-7B60-4671-BDFE-7D6180ACB001}" srcOrd="2" destOrd="0" presId="urn:microsoft.com/office/officeart/2018/2/layout/IconVerticalSolidList"/>
    <dgm:cxn modelId="{B0C504C3-7FA6-4776-9A7B-7B3706C76F60}" type="presParOf" srcId="{C0A6691C-260D-498E-9EF6-C7053E3AEF0C}" destId="{2D9C3016-54C8-495F-B9EB-4A10BB354773}" srcOrd="3" destOrd="0" presId="urn:microsoft.com/office/officeart/2018/2/layout/IconVerticalSolidList"/>
    <dgm:cxn modelId="{A7E6A76B-BA79-43DD-A7FE-89768363C576}" type="presParOf" srcId="{C0A6691C-260D-498E-9EF6-C7053E3AEF0C}" destId="{B0EF5546-F260-4570-89A3-160F823D6E4E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D6289B-1727-4C75-908A-CEFC0B454835}">
      <dsp:nvSpPr>
        <dsp:cNvPr id="0" name=""/>
        <dsp:cNvSpPr/>
      </dsp:nvSpPr>
      <dsp:spPr>
        <a:xfrm>
          <a:off x="0" y="0"/>
          <a:ext cx="3505194" cy="8980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Fault Tolerance: Amazon EBS Snapshots </a:t>
          </a:r>
        </a:p>
      </dsp:txBody>
      <dsp:txXfrm>
        <a:off x="26303" y="26303"/>
        <a:ext cx="2460223" cy="845461"/>
      </dsp:txXfrm>
    </dsp:sp>
    <dsp:sp modelId="{F9A7CACF-38DD-4DDC-86C1-D47D1419DEE3}">
      <dsp:nvSpPr>
        <dsp:cNvPr id="0" name=""/>
        <dsp:cNvSpPr/>
      </dsp:nvSpPr>
      <dsp:spPr>
        <a:xfrm>
          <a:off x="293560" y="1061352"/>
          <a:ext cx="3505194" cy="8980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Security: IAM Access Key Rotation </a:t>
          </a:r>
        </a:p>
      </dsp:txBody>
      <dsp:txXfrm>
        <a:off x="319863" y="1087655"/>
        <a:ext cx="2575284" cy="845461"/>
      </dsp:txXfrm>
    </dsp:sp>
    <dsp:sp modelId="{A626C06E-257B-44B0-891C-B6DA4882532D}">
      <dsp:nvSpPr>
        <dsp:cNvPr id="0" name=""/>
        <dsp:cNvSpPr/>
      </dsp:nvSpPr>
      <dsp:spPr>
        <a:xfrm>
          <a:off x="582738" y="2122705"/>
          <a:ext cx="3505194" cy="8980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Security: Security Groups - Specific Ports Unrestricted </a:t>
          </a:r>
        </a:p>
      </dsp:txBody>
      <dsp:txXfrm>
        <a:off x="609041" y="2149008"/>
        <a:ext cx="2579665" cy="845461"/>
      </dsp:txXfrm>
    </dsp:sp>
    <dsp:sp modelId="{DC647841-E8F8-4AC7-A683-B38A6BB9E2C2}">
      <dsp:nvSpPr>
        <dsp:cNvPr id="0" name=""/>
        <dsp:cNvSpPr/>
      </dsp:nvSpPr>
      <dsp:spPr>
        <a:xfrm>
          <a:off x="876298" y="3184057"/>
          <a:ext cx="3505194" cy="8980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Security: Security Groups - Unrestricted Access </a:t>
          </a:r>
        </a:p>
      </dsp:txBody>
      <dsp:txXfrm>
        <a:off x="902601" y="3210360"/>
        <a:ext cx="2575284" cy="845461"/>
      </dsp:txXfrm>
    </dsp:sp>
    <dsp:sp modelId="{1422BF84-02BA-4B55-905A-6CF017545CAB}">
      <dsp:nvSpPr>
        <dsp:cNvPr id="0" name=""/>
        <dsp:cNvSpPr/>
      </dsp:nvSpPr>
      <dsp:spPr>
        <a:xfrm>
          <a:off x="2921450" y="687838"/>
          <a:ext cx="583743" cy="58374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3052792" y="687838"/>
        <a:ext cx="321059" cy="439267"/>
      </dsp:txXfrm>
    </dsp:sp>
    <dsp:sp modelId="{44E02318-908A-46C5-8836-9BEE4D6CE570}">
      <dsp:nvSpPr>
        <dsp:cNvPr id="0" name=""/>
        <dsp:cNvSpPr/>
      </dsp:nvSpPr>
      <dsp:spPr>
        <a:xfrm>
          <a:off x="3215010" y="1749190"/>
          <a:ext cx="583743" cy="58374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3346352" y="1749190"/>
        <a:ext cx="321059" cy="439267"/>
      </dsp:txXfrm>
    </dsp:sp>
    <dsp:sp modelId="{FF3AA1C2-88E4-4DBF-8FA0-A8A615464E41}">
      <dsp:nvSpPr>
        <dsp:cNvPr id="0" name=""/>
        <dsp:cNvSpPr/>
      </dsp:nvSpPr>
      <dsp:spPr>
        <a:xfrm>
          <a:off x="3504189" y="2810543"/>
          <a:ext cx="583743" cy="58374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3635531" y="2810543"/>
        <a:ext cx="321059" cy="4392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DD1A9B-5DB9-48B6-8C07-7D505605A4A3}">
      <dsp:nvSpPr>
        <dsp:cNvPr id="0" name=""/>
        <dsp:cNvSpPr/>
      </dsp:nvSpPr>
      <dsp:spPr>
        <a:xfrm>
          <a:off x="0" y="51318"/>
          <a:ext cx="2532180" cy="15193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Trusted Advisor Check Status: Error</a:t>
          </a:r>
        </a:p>
      </dsp:txBody>
      <dsp:txXfrm>
        <a:off x="0" y="51318"/>
        <a:ext cx="2532180" cy="1519308"/>
      </dsp:txXfrm>
    </dsp:sp>
    <dsp:sp modelId="{BA4E812F-31F6-4364-981B-F03356F4D541}">
      <dsp:nvSpPr>
        <dsp:cNvPr id="0" name=""/>
        <dsp:cNvSpPr/>
      </dsp:nvSpPr>
      <dsp:spPr>
        <a:xfrm>
          <a:off x="2785399" y="51318"/>
          <a:ext cx="2532180" cy="15193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1 resource processed</a:t>
          </a:r>
        </a:p>
      </dsp:txBody>
      <dsp:txXfrm>
        <a:off x="2785399" y="51318"/>
        <a:ext cx="2532180" cy="1519308"/>
      </dsp:txXfrm>
    </dsp:sp>
    <dsp:sp modelId="{EEBFAC7E-1899-4002-9C6C-6E05A7515CEF}">
      <dsp:nvSpPr>
        <dsp:cNvPr id="0" name=""/>
        <dsp:cNvSpPr/>
      </dsp:nvSpPr>
      <dsp:spPr>
        <a:xfrm>
          <a:off x="5570798" y="51318"/>
          <a:ext cx="2532180" cy="15193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1 resource flagged</a:t>
          </a:r>
        </a:p>
      </dsp:txBody>
      <dsp:txXfrm>
        <a:off x="5570798" y="51318"/>
        <a:ext cx="2532180" cy="1519308"/>
      </dsp:txXfrm>
    </dsp:sp>
    <dsp:sp modelId="{2D63E923-94DE-454C-9145-5C3847EAD258}">
      <dsp:nvSpPr>
        <dsp:cNvPr id="0" name=""/>
        <dsp:cNvSpPr/>
      </dsp:nvSpPr>
      <dsp:spPr>
        <a:xfrm>
          <a:off x="0" y="1823845"/>
          <a:ext cx="2532180" cy="15193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Remediation steps:</a:t>
          </a:r>
        </a:p>
      </dsp:txBody>
      <dsp:txXfrm>
        <a:off x="0" y="1823845"/>
        <a:ext cx="2532180" cy="1519308"/>
      </dsp:txXfrm>
    </dsp:sp>
    <dsp:sp modelId="{B7733BB8-1E94-49A0-BB63-C6115DC68852}">
      <dsp:nvSpPr>
        <dsp:cNvPr id="0" name=""/>
        <dsp:cNvSpPr/>
      </dsp:nvSpPr>
      <dsp:spPr>
        <a:xfrm>
          <a:off x="2785399" y="1823845"/>
          <a:ext cx="2532180" cy="15193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Rotate the access key for the affected IAM user</a:t>
          </a:r>
        </a:p>
      </dsp:txBody>
      <dsp:txXfrm>
        <a:off x="2785399" y="1823845"/>
        <a:ext cx="2532180" cy="1519308"/>
      </dsp:txXfrm>
    </dsp:sp>
    <dsp:sp modelId="{9B263C78-4B11-4AE4-890B-A5CFC83E3495}">
      <dsp:nvSpPr>
        <dsp:cNvPr id="0" name=""/>
        <dsp:cNvSpPr/>
      </dsp:nvSpPr>
      <dsp:spPr>
        <a:xfrm>
          <a:off x="5570798" y="1823845"/>
          <a:ext cx="2532180" cy="15193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For more information on rotating access keys, see </a:t>
          </a:r>
          <a:r>
            <a:rPr lang="en-US" sz="2000" kern="1200" dirty="0">
              <a:hlinkClick xmlns:r="http://schemas.openxmlformats.org/officeDocument/2006/relationships" r:id="rId1"/>
            </a:rPr>
            <a:t>Rotating access keys</a:t>
          </a:r>
          <a:endParaRPr lang="en-US" sz="2000" kern="1200" dirty="0"/>
        </a:p>
      </dsp:txBody>
      <dsp:txXfrm>
        <a:off x="5570798" y="1823845"/>
        <a:ext cx="2532180" cy="15193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78CDE2-D0A8-4AE3-80DB-E0A0CA66C2E6}">
      <dsp:nvSpPr>
        <dsp:cNvPr id="0" name=""/>
        <dsp:cNvSpPr/>
      </dsp:nvSpPr>
      <dsp:spPr>
        <a:xfrm>
          <a:off x="263154" y="134974"/>
          <a:ext cx="656801" cy="656801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53F106-3885-46A7-BFB9-8C50C3023F7C}">
      <dsp:nvSpPr>
        <dsp:cNvPr id="0" name=""/>
        <dsp:cNvSpPr/>
      </dsp:nvSpPr>
      <dsp:spPr>
        <a:xfrm>
          <a:off x="401083" y="272902"/>
          <a:ext cx="380944" cy="38094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7A4584-530A-4A31-8ECE-EF7DCC5B8CBC}">
      <dsp:nvSpPr>
        <dsp:cNvPr id="0" name=""/>
        <dsp:cNvSpPr/>
      </dsp:nvSpPr>
      <dsp:spPr>
        <a:xfrm>
          <a:off x="1072534" y="134974"/>
          <a:ext cx="1524502" cy="6568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 Trusted Advisor Check Status: Error</a:t>
          </a:r>
        </a:p>
      </dsp:txBody>
      <dsp:txXfrm>
        <a:off x="1072534" y="134974"/>
        <a:ext cx="1524502" cy="656801"/>
      </dsp:txXfrm>
    </dsp:sp>
    <dsp:sp modelId="{878E1052-31C9-4168-B98A-715BEDBAF9CF}">
      <dsp:nvSpPr>
        <dsp:cNvPr id="0" name=""/>
        <dsp:cNvSpPr/>
      </dsp:nvSpPr>
      <dsp:spPr>
        <a:xfrm>
          <a:off x="2866794" y="134974"/>
          <a:ext cx="656801" cy="656801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3A18A3-51CA-49D5-BD47-AEA68CC8CC23}">
      <dsp:nvSpPr>
        <dsp:cNvPr id="0" name=""/>
        <dsp:cNvSpPr/>
      </dsp:nvSpPr>
      <dsp:spPr>
        <a:xfrm>
          <a:off x="3004722" y="272902"/>
          <a:ext cx="380944" cy="38094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22D3FB-4107-4292-87A3-F2F975E18AA7}">
      <dsp:nvSpPr>
        <dsp:cNvPr id="0" name=""/>
        <dsp:cNvSpPr/>
      </dsp:nvSpPr>
      <dsp:spPr>
        <a:xfrm>
          <a:off x="3664338" y="134974"/>
          <a:ext cx="1548173" cy="6568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31 resources processed</a:t>
          </a:r>
        </a:p>
      </dsp:txBody>
      <dsp:txXfrm>
        <a:off x="3664338" y="134974"/>
        <a:ext cx="1548173" cy="656801"/>
      </dsp:txXfrm>
    </dsp:sp>
    <dsp:sp modelId="{5D4991E6-42BC-45D3-AA4F-3F8025531047}">
      <dsp:nvSpPr>
        <dsp:cNvPr id="0" name=""/>
        <dsp:cNvSpPr/>
      </dsp:nvSpPr>
      <dsp:spPr>
        <a:xfrm>
          <a:off x="5482270" y="134974"/>
          <a:ext cx="656801" cy="656801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AB0069-DCFB-4BDE-8D1E-F4EF72CFADA4}">
      <dsp:nvSpPr>
        <dsp:cNvPr id="0" name=""/>
        <dsp:cNvSpPr/>
      </dsp:nvSpPr>
      <dsp:spPr>
        <a:xfrm>
          <a:off x="5620198" y="272902"/>
          <a:ext cx="380944" cy="38094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955775-2FB3-4C49-90D4-123B3ECE82C1}">
      <dsp:nvSpPr>
        <dsp:cNvPr id="0" name=""/>
        <dsp:cNvSpPr/>
      </dsp:nvSpPr>
      <dsp:spPr>
        <a:xfrm>
          <a:off x="6279814" y="134974"/>
          <a:ext cx="1548173" cy="6568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8 resources flagged</a:t>
          </a:r>
        </a:p>
      </dsp:txBody>
      <dsp:txXfrm>
        <a:off x="6279814" y="134974"/>
        <a:ext cx="1548173" cy="656801"/>
      </dsp:txXfrm>
    </dsp:sp>
    <dsp:sp modelId="{C03EA753-A20A-463B-97F1-1C7B2A751AF2}">
      <dsp:nvSpPr>
        <dsp:cNvPr id="0" name=""/>
        <dsp:cNvSpPr/>
      </dsp:nvSpPr>
      <dsp:spPr>
        <a:xfrm>
          <a:off x="263154" y="1368835"/>
          <a:ext cx="656801" cy="656801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44E494-4A1C-4A6F-9E05-2019A34C374C}">
      <dsp:nvSpPr>
        <dsp:cNvPr id="0" name=""/>
        <dsp:cNvSpPr/>
      </dsp:nvSpPr>
      <dsp:spPr>
        <a:xfrm>
          <a:off x="401083" y="1506763"/>
          <a:ext cx="380944" cy="38094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4846C4-201F-400C-9E45-1B394CC0A7FF}">
      <dsp:nvSpPr>
        <dsp:cNvPr id="0" name=""/>
        <dsp:cNvSpPr/>
      </dsp:nvSpPr>
      <dsp:spPr>
        <a:xfrm>
          <a:off x="1060698" y="1368835"/>
          <a:ext cx="1548173" cy="6568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Remediation steps:</a:t>
          </a:r>
        </a:p>
      </dsp:txBody>
      <dsp:txXfrm>
        <a:off x="1060698" y="1368835"/>
        <a:ext cx="1548173" cy="656801"/>
      </dsp:txXfrm>
    </dsp:sp>
    <dsp:sp modelId="{8A609395-CF93-42F2-8B57-E1E3A0221F41}">
      <dsp:nvSpPr>
        <dsp:cNvPr id="0" name=""/>
        <dsp:cNvSpPr/>
      </dsp:nvSpPr>
      <dsp:spPr>
        <a:xfrm>
          <a:off x="2878630" y="1368835"/>
          <a:ext cx="656801" cy="656801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66165B-8068-4816-9EBD-FB0BBF7BF52B}">
      <dsp:nvSpPr>
        <dsp:cNvPr id="0" name=""/>
        <dsp:cNvSpPr/>
      </dsp:nvSpPr>
      <dsp:spPr>
        <a:xfrm>
          <a:off x="3016558" y="1506763"/>
          <a:ext cx="380944" cy="380944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CD85B5-FECB-4A0A-B188-507C2D93FB6D}">
      <dsp:nvSpPr>
        <dsp:cNvPr id="0" name=""/>
        <dsp:cNvSpPr/>
      </dsp:nvSpPr>
      <dsp:spPr>
        <a:xfrm>
          <a:off x="3676174" y="1368835"/>
          <a:ext cx="1548173" cy="6568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Review the details of the check in the AWS Management Console</a:t>
          </a:r>
        </a:p>
      </dsp:txBody>
      <dsp:txXfrm>
        <a:off x="3676174" y="1368835"/>
        <a:ext cx="1548173" cy="656801"/>
      </dsp:txXfrm>
    </dsp:sp>
    <dsp:sp modelId="{1AD4DD73-7E53-4F53-A638-95F0769CEF1B}">
      <dsp:nvSpPr>
        <dsp:cNvPr id="0" name=""/>
        <dsp:cNvSpPr/>
      </dsp:nvSpPr>
      <dsp:spPr>
        <a:xfrm>
          <a:off x="5494106" y="1368835"/>
          <a:ext cx="656801" cy="656801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9E9DD0-29C6-4E00-ABCF-22F034B45F72}">
      <dsp:nvSpPr>
        <dsp:cNvPr id="0" name=""/>
        <dsp:cNvSpPr/>
      </dsp:nvSpPr>
      <dsp:spPr>
        <a:xfrm>
          <a:off x="5632034" y="1506763"/>
          <a:ext cx="380944" cy="380944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8491EC-CC86-496C-825A-A0903E1772C3}">
      <dsp:nvSpPr>
        <dsp:cNvPr id="0" name=""/>
        <dsp:cNvSpPr/>
      </dsp:nvSpPr>
      <dsp:spPr>
        <a:xfrm>
          <a:off x="6291650" y="1368835"/>
          <a:ext cx="1548173" cy="6568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Update the security group rules to restrict access to only those IP addresses that require it</a:t>
          </a:r>
        </a:p>
      </dsp:txBody>
      <dsp:txXfrm>
        <a:off x="6291650" y="1368835"/>
        <a:ext cx="1548173" cy="656801"/>
      </dsp:txXfrm>
    </dsp:sp>
    <dsp:sp modelId="{B4AF53BC-3127-4B2D-94D5-7D8E22AE147B}">
      <dsp:nvSpPr>
        <dsp:cNvPr id="0" name=""/>
        <dsp:cNvSpPr/>
      </dsp:nvSpPr>
      <dsp:spPr>
        <a:xfrm>
          <a:off x="263154" y="2602696"/>
          <a:ext cx="656801" cy="656801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C9B013-2E55-4FA0-A79F-740FC7A75796}">
      <dsp:nvSpPr>
        <dsp:cNvPr id="0" name=""/>
        <dsp:cNvSpPr/>
      </dsp:nvSpPr>
      <dsp:spPr>
        <a:xfrm>
          <a:off x="401083" y="2740624"/>
          <a:ext cx="380944" cy="380944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0EEC8F-4445-43A1-91FD-86F7633FD19A}">
      <dsp:nvSpPr>
        <dsp:cNvPr id="0" name=""/>
        <dsp:cNvSpPr/>
      </dsp:nvSpPr>
      <dsp:spPr>
        <a:xfrm>
          <a:off x="1014160" y="2585915"/>
          <a:ext cx="3100930" cy="6568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For more information on checking and updating security group rules, see </a:t>
          </a:r>
          <a:r>
            <a:rPr lang="en-US" sz="1100" kern="1200" dirty="0">
              <a:hlinkClick xmlns:r="http://schemas.openxmlformats.org/officeDocument/2006/relationships" r:id="rId15"/>
            </a:rPr>
            <a:t>AWS Security Group</a:t>
          </a:r>
          <a:endParaRPr lang="en-US" sz="1100" kern="1200" dirty="0"/>
        </a:p>
      </dsp:txBody>
      <dsp:txXfrm>
        <a:off x="1014160" y="2585915"/>
        <a:ext cx="3100930" cy="6568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78CDE2-D0A8-4AE3-80DB-E0A0CA66C2E6}">
      <dsp:nvSpPr>
        <dsp:cNvPr id="0" name=""/>
        <dsp:cNvSpPr/>
      </dsp:nvSpPr>
      <dsp:spPr>
        <a:xfrm>
          <a:off x="263154" y="134974"/>
          <a:ext cx="656801" cy="656801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53F106-3885-46A7-BFB9-8C50C3023F7C}">
      <dsp:nvSpPr>
        <dsp:cNvPr id="0" name=""/>
        <dsp:cNvSpPr/>
      </dsp:nvSpPr>
      <dsp:spPr>
        <a:xfrm>
          <a:off x="401083" y="272902"/>
          <a:ext cx="380944" cy="38094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7A4584-530A-4A31-8ECE-EF7DCC5B8CBC}">
      <dsp:nvSpPr>
        <dsp:cNvPr id="0" name=""/>
        <dsp:cNvSpPr/>
      </dsp:nvSpPr>
      <dsp:spPr>
        <a:xfrm>
          <a:off x="1072534" y="134974"/>
          <a:ext cx="1524502" cy="6568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 Trusted Advisor Check Status: Error</a:t>
          </a:r>
        </a:p>
      </dsp:txBody>
      <dsp:txXfrm>
        <a:off x="1072534" y="134974"/>
        <a:ext cx="1524502" cy="656801"/>
      </dsp:txXfrm>
    </dsp:sp>
    <dsp:sp modelId="{878E1052-31C9-4168-B98A-715BEDBAF9CF}">
      <dsp:nvSpPr>
        <dsp:cNvPr id="0" name=""/>
        <dsp:cNvSpPr/>
      </dsp:nvSpPr>
      <dsp:spPr>
        <a:xfrm>
          <a:off x="2866794" y="134974"/>
          <a:ext cx="656801" cy="656801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3A18A3-51CA-49D5-BD47-AEA68CC8CC23}">
      <dsp:nvSpPr>
        <dsp:cNvPr id="0" name=""/>
        <dsp:cNvSpPr/>
      </dsp:nvSpPr>
      <dsp:spPr>
        <a:xfrm>
          <a:off x="3004722" y="272902"/>
          <a:ext cx="380944" cy="38094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22D3FB-4107-4292-87A3-F2F975E18AA7}">
      <dsp:nvSpPr>
        <dsp:cNvPr id="0" name=""/>
        <dsp:cNvSpPr/>
      </dsp:nvSpPr>
      <dsp:spPr>
        <a:xfrm>
          <a:off x="3664338" y="134974"/>
          <a:ext cx="1548173" cy="6568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31 resources processed</a:t>
          </a:r>
        </a:p>
      </dsp:txBody>
      <dsp:txXfrm>
        <a:off x="3664338" y="134974"/>
        <a:ext cx="1548173" cy="656801"/>
      </dsp:txXfrm>
    </dsp:sp>
    <dsp:sp modelId="{5D4991E6-42BC-45D3-AA4F-3F8025531047}">
      <dsp:nvSpPr>
        <dsp:cNvPr id="0" name=""/>
        <dsp:cNvSpPr/>
      </dsp:nvSpPr>
      <dsp:spPr>
        <a:xfrm>
          <a:off x="5482270" y="134974"/>
          <a:ext cx="656801" cy="656801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AB0069-DCFB-4BDE-8D1E-F4EF72CFADA4}">
      <dsp:nvSpPr>
        <dsp:cNvPr id="0" name=""/>
        <dsp:cNvSpPr/>
      </dsp:nvSpPr>
      <dsp:spPr>
        <a:xfrm>
          <a:off x="5620198" y="272902"/>
          <a:ext cx="380944" cy="38094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955775-2FB3-4C49-90D4-123B3ECE82C1}">
      <dsp:nvSpPr>
        <dsp:cNvPr id="0" name=""/>
        <dsp:cNvSpPr/>
      </dsp:nvSpPr>
      <dsp:spPr>
        <a:xfrm>
          <a:off x="6279814" y="134974"/>
          <a:ext cx="1548173" cy="6568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16 resources flagged</a:t>
          </a:r>
        </a:p>
      </dsp:txBody>
      <dsp:txXfrm>
        <a:off x="6279814" y="134974"/>
        <a:ext cx="1548173" cy="656801"/>
      </dsp:txXfrm>
    </dsp:sp>
    <dsp:sp modelId="{C03EA753-A20A-463B-97F1-1C7B2A751AF2}">
      <dsp:nvSpPr>
        <dsp:cNvPr id="0" name=""/>
        <dsp:cNvSpPr/>
      </dsp:nvSpPr>
      <dsp:spPr>
        <a:xfrm>
          <a:off x="263154" y="1368835"/>
          <a:ext cx="656801" cy="656801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44E494-4A1C-4A6F-9E05-2019A34C374C}">
      <dsp:nvSpPr>
        <dsp:cNvPr id="0" name=""/>
        <dsp:cNvSpPr/>
      </dsp:nvSpPr>
      <dsp:spPr>
        <a:xfrm>
          <a:off x="401083" y="1506763"/>
          <a:ext cx="380944" cy="38094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4846C4-201F-400C-9E45-1B394CC0A7FF}">
      <dsp:nvSpPr>
        <dsp:cNvPr id="0" name=""/>
        <dsp:cNvSpPr/>
      </dsp:nvSpPr>
      <dsp:spPr>
        <a:xfrm>
          <a:off x="1060698" y="1368835"/>
          <a:ext cx="1548173" cy="6568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Remediation steps:</a:t>
          </a:r>
        </a:p>
      </dsp:txBody>
      <dsp:txXfrm>
        <a:off x="1060698" y="1368835"/>
        <a:ext cx="1548173" cy="656801"/>
      </dsp:txXfrm>
    </dsp:sp>
    <dsp:sp modelId="{8A609395-CF93-42F2-8B57-E1E3A0221F41}">
      <dsp:nvSpPr>
        <dsp:cNvPr id="0" name=""/>
        <dsp:cNvSpPr/>
      </dsp:nvSpPr>
      <dsp:spPr>
        <a:xfrm>
          <a:off x="2878630" y="1368835"/>
          <a:ext cx="656801" cy="656801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66165B-8068-4816-9EBD-FB0BBF7BF52B}">
      <dsp:nvSpPr>
        <dsp:cNvPr id="0" name=""/>
        <dsp:cNvSpPr/>
      </dsp:nvSpPr>
      <dsp:spPr>
        <a:xfrm>
          <a:off x="3016558" y="1506763"/>
          <a:ext cx="380944" cy="380944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CD85B5-FECB-4A0A-B188-507C2D93FB6D}">
      <dsp:nvSpPr>
        <dsp:cNvPr id="0" name=""/>
        <dsp:cNvSpPr/>
      </dsp:nvSpPr>
      <dsp:spPr>
        <a:xfrm>
          <a:off x="3676174" y="1368835"/>
          <a:ext cx="1548173" cy="6568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Review the details of the check in the AWS Management Console</a:t>
          </a:r>
        </a:p>
      </dsp:txBody>
      <dsp:txXfrm>
        <a:off x="3676174" y="1368835"/>
        <a:ext cx="1548173" cy="656801"/>
      </dsp:txXfrm>
    </dsp:sp>
    <dsp:sp modelId="{1AD4DD73-7E53-4F53-A638-95F0769CEF1B}">
      <dsp:nvSpPr>
        <dsp:cNvPr id="0" name=""/>
        <dsp:cNvSpPr/>
      </dsp:nvSpPr>
      <dsp:spPr>
        <a:xfrm>
          <a:off x="5494106" y="1368835"/>
          <a:ext cx="656801" cy="656801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9E9DD0-29C6-4E00-ABCF-22F034B45F72}">
      <dsp:nvSpPr>
        <dsp:cNvPr id="0" name=""/>
        <dsp:cNvSpPr/>
      </dsp:nvSpPr>
      <dsp:spPr>
        <a:xfrm>
          <a:off x="5632034" y="1506763"/>
          <a:ext cx="380944" cy="380944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8491EC-CC86-496C-825A-A0903E1772C3}">
      <dsp:nvSpPr>
        <dsp:cNvPr id="0" name=""/>
        <dsp:cNvSpPr/>
      </dsp:nvSpPr>
      <dsp:spPr>
        <a:xfrm>
          <a:off x="6291650" y="1368835"/>
          <a:ext cx="1548173" cy="6568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Update the security group rules to restrict access to only those IP addresses that require it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/>
        </a:p>
      </dsp:txBody>
      <dsp:txXfrm>
        <a:off x="6291650" y="1368835"/>
        <a:ext cx="1548173" cy="656801"/>
      </dsp:txXfrm>
    </dsp:sp>
    <dsp:sp modelId="{B4AF53BC-3127-4B2D-94D5-7D8E22AE147B}">
      <dsp:nvSpPr>
        <dsp:cNvPr id="0" name=""/>
        <dsp:cNvSpPr/>
      </dsp:nvSpPr>
      <dsp:spPr>
        <a:xfrm>
          <a:off x="703383" y="2602696"/>
          <a:ext cx="656801" cy="656801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C9B013-2E55-4FA0-A79F-740FC7A75796}">
      <dsp:nvSpPr>
        <dsp:cNvPr id="0" name=""/>
        <dsp:cNvSpPr/>
      </dsp:nvSpPr>
      <dsp:spPr>
        <a:xfrm>
          <a:off x="841311" y="2740624"/>
          <a:ext cx="380944" cy="380944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0EEC8F-4445-43A1-91FD-86F7633FD19A}">
      <dsp:nvSpPr>
        <dsp:cNvPr id="0" name=""/>
        <dsp:cNvSpPr/>
      </dsp:nvSpPr>
      <dsp:spPr>
        <a:xfrm>
          <a:off x="1412457" y="2594309"/>
          <a:ext cx="4023719" cy="6568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For more information on updating security group rules, see </a:t>
          </a:r>
          <a:r>
            <a:rPr lang="en-US" sz="1100" kern="1200" dirty="0">
              <a:hlinkClick xmlns:r="http://schemas.openxmlformats.org/officeDocument/2006/relationships" r:id="rId15"/>
            </a:rPr>
            <a:t>Checking and Updating Security groups</a:t>
          </a:r>
          <a:endParaRPr lang="en-US" sz="1100" kern="1200" dirty="0"/>
        </a:p>
      </dsp:txBody>
      <dsp:txXfrm>
        <a:off x="1412457" y="2594309"/>
        <a:ext cx="4023719" cy="65680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CC67C2-384E-49F4-9C57-DE09F5DDDA37}">
      <dsp:nvSpPr>
        <dsp:cNvPr id="0" name=""/>
        <dsp:cNvSpPr/>
      </dsp:nvSpPr>
      <dsp:spPr>
        <a:xfrm>
          <a:off x="0" y="1408"/>
          <a:ext cx="8102979" cy="71403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B82FD5-A232-4EB3-BA6B-B3FDD4C04C65}">
      <dsp:nvSpPr>
        <dsp:cNvPr id="0" name=""/>
        <dsp:cNvSpPr/>
      </dsp:nvSpPr>
      <dsp:spPr>
        <a:xfrm>
          <a:off x="215994" y="162066"/>
          <a:ext cx="392717" cy="39271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16EBBD-ED03-4BFC-9FAA-9555EBEB923E}">
      <dsp:nvSpPr>
        <dsp:cNvPr id="0" name=""/>
        <dsp:cNvSpPr/>
      </dsp:nvSpPr>
      <dsp:spPr>
        <a:xfrm>
          <a:off x="824707" y="1408"/>
          <a:ext cx="7278271" cy="7140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568" tIns="75568" rIns="75568" bIns="75568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Trusted Advisor Check Status: Error</a:t>
          </a:r>
        </a:p>
      </dsp:txBody>
      <dsp:txXfrm>
        <a:off x="824707" y="1408"/>
        <a:ext cx="7278271" cy="714032"/>
      </dsp:txXfrm>
    </dsp:sp>
    <dsp:sp modelId="{C6C4A573-57B8-4019-934F-5C23F06027A5}">
      <dsp:nvSpPr>
        <dsp:cNvPr id="0" name=""/>
        <dsp:cNvSpPr/>
      </dsp:nvSpPr>
      <dsp:spPr>
        <a:xfrm>
          <a:off x="0" y="893949"/>
          <a:ext cx="8102979" cy="71403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1874D5-4663-41A7-9423-323215C75A6D}">
      <dsp:nvSpPr>
        <dsp:cNvPr id="0" name=""/>
        <dsp:cNvSpPr/>
      </dsp:nvSpPr>
      <dsp:spPr>
        <a:xfrm>
          <a:off x="215994" y="1054606"/>
          <a:ext cx="392717" cy="39271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9D8FCB-B064-4C64-85DF-BAA3B85C2935}">
      <dsp:nvSpPr>
        <dsp:cNvPr id="0" name=""/>
        <dsp:cNvSpPr/>
      </dsp:nvSpPr>
      <dsp:spPr>
        <a:xfrm>
          <a:off x="824707" y="893949"/>
          <a:ext cx="7278271" cy="7140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568" tIns="75568" rIns="75568" bIns="75568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33 resources processed</a:t>
          </a:r>
        </a:p>
      </dsp:txBody>
      <dsp:txXfrm>
        <a:off x="824707" y="893949"/>
        <a:ext cx="7278271" cy="714032"/>
      </dsp:txXfrm>
    </dsp:sp>
    <dsp:sp modelId="{95F7FDFE-48FC-47B6-B724-2E249B4AE2D1}">
      <dsp:nvSpPr>
        <dsp:cNvPr id="0" name=""/>
        <dsp:cNvSpPr/>
      </dsp:nvSpPr>
      <dsp:spPr>
        <a:xfrm>
          <a:off x="0" y="1786490"/>
          <a:ext cx="8102979" cy="71403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D30666-887B-4EC4-B6A3-8D13951E5D5A}">
      <dsp:nvSpPr>
        <dsp:cNvPr id="0" name=""/>
        <dsp:cNvSpPr/>
      </dsp:nvSpPr>
      <dsp:spPr>
        <a:xfrm>
          <a:off x="215994" y="1947147"/>
          <a:ext cx="392717" cy="39271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9C8696-5697-4A56-8FB2-2E49C60151B5}">
      <dsp:nvSpPr>
        <dsp:cNvPr id="0" name=""/>
        <dsp:cNvSpPr/>
      </dsp:nvSpPr>
      <dsp:spPr>
        <a:xfrm>
          <a:off x="824707" y="1786490"/>
          <a:ext cx="7278271" cy="7140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568" tIns="75568" rIns="75568" bIns="75568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4 resources flagged</a:t>
          </a:r>
        </a:p>
      </dsp:txBody>
      <dsp:txXfrm>
        <a:off x="824707" y="1786490"/>
        <a:ext cx="7278271" cy="714032"/>
      </dsp:txXfrm>
    </dsp:sp>
    <dsp:sp modelId="{E955C330-2047-4176-99E8-33C4EDD1F6A5}">
      <dsp:nvSpPr>
        <dsp:cNvPr id="0" name=""/>
        <dsp:cNvSpPr/>
      </dsp:nvSpPr>
      <dsp:spPr>
        <a:xfrm>
          <a:off x="0" y="2679030"/>
          <a:ext cx="8102979" cy="71403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2CBF05-88AC-4C24-84BC-40536CFEDD36}">
      <dsp:nvSpPr>
        <dsp:cNvPr id="0" name=""/>
        <dsp:cNvSpPr/>
      </dsp:nvSpPr>
      <dsp:spPr>
        <a:xfrm>
          <a:off x="215994" y="2839687"/>
          <a:ext cx="392717" cy="39271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9C3016-54C8-495F-B9EB-4A10BB354773}">
      <dsp:nvSpPr>
        <dsp:cNvPr id="0" name=""/>
        <dsp:cNvSpPr/>
      </dsp:nvSpPr>
      <dsp:spPr>
        <a:xfrm>
          <a:off x="824707" y="2679030"/>
          <a:ext cx="3646340" cy="7140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568" tIns="75568" rIns="75568" bIns="75568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Remediation steps:</a:t>
          </a:r>
        </a:p>
      </dsp:txBody>
      <dsp:txXfrm>
        <a:off x="824707" y="2679030"/>
        <a:ext cx="3646340" cy="714032"/>
      </dsp:txXfrm>
    </dsp:sp>
    <dsp:sp modelId="{B0EF5546-F260-4570-89A3-160F823D6E4E}">
      <dsp:nvSpPr>
        <dsp:cNvPr id="0" name=""/>
        <dsp:cNvSpPr/>
      </dsp:nvSpPr>
      <dsp:spPr>
        <a:xfrm>
          <a:off x="4485648" y="2679030"/>
          <a:ext cx="3602730" cy="7140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568" tIns="75568" rIns="75568" bIns="75568" numCol="1" spcCol="1270" anchor="ctr" anchorCtr="0">
          <a:noAutofit/>
        </a:bodyPr>
        <a:lstStyle/>
        <a:p>
          <a:pPr marL="0" lvl="0" indent="0" algn="l" defTabSz="4445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Review the details of the check in the AWS Management Console</a:t>
          </a:r>
        </a:p>
        <a:p>
          <a:pPr marL="0" lvl="0" indent="0" algn="l" defTabSz="4445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Take appropriate action to address the flagged resources, such as creating new EBS snapshots or deleting old snapshots</a:t>
          </a:r>
        </a:p>
      </dsp:txBody>
      <dsp:txXfrm>
        <a:off x="4485648" y="2679030"/>
        <a:ext cx="3602730" cy="7140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4" y="0"/>
            <a:ext cx="2944283" cy="49657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786571E-7EAC-384A-82D3-3A1CD501F3BE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7"/>
            <a:ext cx="2944283" cy="49657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4" y="9433107"/>
            <a:ext cx="2944283" cy="49657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53FF861-3F37-CC4F-904D-0FC635E3F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9147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283" cy="498294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4" y="1"/>
            <a:ext cx="2944283" cy="498294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88F701F-9CC7-449D-A017-ABBD09D68A7D}" type="datetimeFigureOut">
              <a:rPr lang="en-US"/>
              <a:t>7/31/2023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8293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4" y="9433107"/>
            <a:ext cx="2944283" cy="498293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7BE661A-67F2-49E1-9D31-447F398F5CB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514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BE661A-67F2-49E1-9D31-447F398F5CB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6115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BE661A-67F2-49E1-9D31-447F398F5CB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025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BE661A-67F2-49E1-9D31-447F398F5CB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7203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BE661A-67F2-49E1-9D31-447F398F5CB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4694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BE661A-67F2-49E1-9D31-447F398F5CB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214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Divider Slide (Whit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1076740B-9CE1-47F6-AF56-843B6BC8EDAC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12618" y="449896"/>
            <a:ext cx="8181109" cy="3720322"/>
          </a:xfrm>
        </p:spPr>
        <p:txBody>
          <a:bodyPr/>
          <a:lstStyle/>
          <a:p>
            <a:endParaRPr lang="en-US"/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id="{214E6518-E121-40EE-8152-8CC08694CB44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4419600" y="24193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BA78A5E-24B7-4E02-A553-8752380D28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09147" y="4298950"/>
            <a:ext cx="1725706" cy="69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887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Blank (Black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B5736A3B-87B1-0449-A2EB-EA2C8F2DE8B8}"/>
              </a:ext>
            </a:extLst>
          </p:cNvPr>
          <p:cNvSpPr txBox="1">
            <a:spLocks/>
          </p:cNvSpPr>
          <p:nvPr userDrawn="1"/>
        </p:nvSpPr>
        <p:spPr>
          <a:xfrm>
            <a:off x="457200" y="4767264"/>
            <a:ext cx="3805084" cy="273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b="1" i="0" kern="1200" cap="all" baseline="0">
                <a:solidFill>
                  <a:schemeClr val="tx1"/>
                </a:solidFill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1pPr>
          </a:lstStyle>
          <a:p>
            <a:r>
              <a:rPr kumimoji="1" lang="en-US" altLang="ja-JP" sz="800">
                <a:solidFill>
                  <a:schemeClr val="bg1"/>
                </a:solidFill>
              </a:rPr>
              <a:t>TECHNOLOGY DECISIONS AREN’T BLACK AND WHITE. </a:t>
            </a:r>
            <a:r>
              <a:rPr kumimoji="1" lang="en-US" altLang="ja-JP" sz="800">
                <a:solidFill>
                  <a:schemeClr val="accent1"/>
                </a:solidFill>
              </a:rPr>
              <a:t>THINK RED.</a:t>
            </a:r>
            <a:endParaRPr lang="en-US" sz="80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E7B645E-C123-9F42-A62F-A651DAA8F4EE}"/>
              </a:ext>
            </a:extLst>
          </p:cNvPr>
          <p:cNvCxnSpPr>
            <a:cxnSpLocks/>
          </p:cNvCxnSpPr>
          <p:nvPr userDrawn="1"/>
        </p:nvCxnSpPr>
        <p:spPr>
          <a:xfrm>
            <a:off x="498999" y="4767263"/>
            <a:ext cx="814477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8885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Single Colum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999" y="411274"/>
            <a:ext cx="8143529" cy="460667"/>
          </a:xfrm>
        </p:spPr>
        <p:txBody>
          <a:bodyPr anchor="b" anchorCtr="0">
            <a:noAutofit/>
          </a:bodyPr>
          <a:lstStyle>
            <a:lvl1pPr>
              <a:defRPr sz="3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798" y="1122366"/>
            <a:ext cx="8102979" cy="339447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A3D20F47-2D01-FF45-B8E3-D362994C5409}"/>
              </a:ext>
            </a:extLst>
          </p:cNvPr>
          <p:cNvSpPr txBox="1">
            <a:spLocks/>
          </p:cNvSpPr>
          <p:nvPr userDrawn="1"/>
        </p:nvSpPr>
        <p:spPr>
          <a:xfrm>
            <a:off x="457200" y="4767264"/>
            <a:ext cx="3805084" cy="273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b="1" i="0" kern="1200" cap="all" baseline="0">
                <a:solidFill>
                  <a:schemeClr val="tx1"/>
                </a:solidFill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1pPr>
          </a:lstStyle>
          <a:p>
            <a:r>
              <a:rPr kumimoji="1" lang="en-US" altLang="ja-JP" sz="800">
                <a:solidFill>
                  <a:schemeClr val="tx1"/>
                </a:solidFill>
              </a:rPr>
              <a:t>TECHNOLOGY DECISIONS AREN’T BLACK AND WHITE. </a:t>
            </a:r>
            <a:r>
              <a:rPr kumimoji="1" lang="en-US" altLang="ja-JP" sz="800">
                <a:solidFill>
                  <a:schemeClr val="accent1"/>
                </a:solidFill>
              </a:rPr>
              <a:t>THINK RED.</a:t>
            </a:r>
            <a:endParaRPr lang="en-US" sz="80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AFFADBD-29DF-E548-B886-07F9F01D543F}"/>
              </a:ext>
            </a:extLst>
          </p:cNvPr>
          <p:cNvCxnSpPr>
            <a:cxnSpLocks/>
          </p:cNvCxnSpPr>
          <p:nvPr userDrawn="1"/>
        </p:nvCxnSpPr>
        <p:spPr>
          <a:xfrm>
            <a:off x="498999" y="4767263"/>
            <a:ext cx="8144778" cy="0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54932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Single Column Side by Side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676" y="411277"/>
            <a:ext cx="2557718" cy="4082125"/>
          </a:xfrm>
        </p:spPr>
        <p:txBody>
          <a:bodyPr anchor="ctr" anchorCtr="0">
            <a:noAutofit/>
          </a:bodyPr>
          <a:lstStyle>
            <a:lvl1pPr>
              <a:defRPr sz="3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2284" y="411273"/>
            <a:ext cx="4381493" cy="408212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A3D20F47-2D01-FF45-B8E3-D362994C5409}"/>
              </a:ext>
            </a:extLst>
          </p:cNvPr>
          <p:cNvSpPr txBox="1">
            <a:spLocks/>
          </p:cNvSpPr>
          <p:nvPr userDrawn="1"/>
        </p:nvSpPr>
        <p:spPr>
          <a:xfrm>
            <a:off x="457200" y="4767264"/>
            <a:ext cx="3805084" cy="273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b="1" i="0" kern="1200" cap="all" baseline="0">
                <a:solidFill>
                  <a:schemeClr val="tx1"/>
                </a:solidFill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1pPr>
          </a:lstStyle>
          <a:p>
            <a:r>
              <a:rPr kumimoji="1" lang="en-US" altLang="ja-JP" sz="800">
                <a:solidFill>
                  <a:schemeClr val="tx1"/>
                </a:solidFill>
              </a:rPr>
              <a:t>TECHNOLOGY DECISIONS AREN’T BLACK AND WHITE. </a:t>
            </a:r>
            <a:r>
              <a:rPr kumimoji="1" lang="en-US" altLang="ja-JP" sz="800">
                <a:solidFill>
                  <a:schemeClr val="accent1"/>
                </a:solidFill>
              </a:rPr>
              <a:t>THINK RED.</a:t>
            </a:r>
            <a:endParaRPr lang="en-US" sz="80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AFFADBD-29DF-E548-B886-07F9F01D543F}"/>
              </a:ext>
            </a:extLst>
          </p:cNvPr>
          <p:cNvCxnSpPr>
            <a:cxnSpLocks/>
          </p:cNvCxnSpPr>
          <p:nvPr userDrawn="1"/>
        </p:nvCxnSpPr>
        <p:spPr>
          <a:xfrm>
            <a:off x="498999" y="4767263"/>
            <a:ext cx="8144778" cy="0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36476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Double Colum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80"/>
            <a:ext cx="8229600" cy="665962"/>
          </a:xfrm>
        </p:spPr>
        <p:txBody>
          <a:bodyPr>
            <a:normAutofit/>
          </a:bodyPr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95145"/>
            <a:ext cx="4038600" cy="25455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95145"/>
            <a:ext cx="4038600" cy="25455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1F02E4F8-34E8-2B47-B799-0AF7846750C9}"/>
              </a:ext>
            </a:extLst>
          </p:cNvPr>
          <p:cNvSpPr txBox="1">
            <a:spLocks/>
          </p:cNvSpPr>
          <p:nvPr userDrawn="1"/>
        </p:nvSpPr>
        <p:spPr>
          <a:xfrm>
            <a:off x="457200" y="4767264"/>
            <a:ext cx="3805084" cy="273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b="1" i="0" kern="1200" cap="all" baseline="0">
                <a:solidFill>
                  <a:schemeClr val="tx1"/>
                </a:solidFill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1pPr>
          </a:lstStyle>
          <a:p>
            <a:r>
              <a:rPr kumimoji="1" lang="en-US" altLang="ja-JP" sz="800">
                <a:solidFill>
                  <a:schemeClr val="tx1"/>
                </a:solidFill>
              </a:rPr>
              <a:t>TECHNOLOGY DECISIONS AREN’T BLACK AND WHITE. </a:t>
            </a:r>
            <a:r>
              <a:rPr kumimoji="1" lang="en-US" altLang="ja-JP" sz="800">
                <a:solidFill>
                  <a:schemeClr val="accent1"/>
                </a:solidFill>
              </a:rPr>
              <a:t>THINK RED.</a:t>
            </a:r>
            <a:endParaRPr lang="en-US" sz="80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936EE5A-1BFC-1347-AFD0-3EBD1068CF5A}"/>
              </a:ext>
            </a:extLst>
          </p:cNvPr>
          <p:cNvCxnSpPr>
            <a:cxnSpLocks/>
          </p:cNvCxnSpPr>
          <p:nvPr userDrawn="1"/>
        </p:nvCxnSpPr>
        <p:spPr>
          <a:xfrm>
            <a:off x="498999" y="4767263"/>
            <a:ext cx="8144778" cy="0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9912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Title Only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999" y="411274"/>
            <a:ext cx="8144778" cy="460667"/>
          </a:xfrm>
        </p:spPr>
        <p:txBody>
          <a:bodyPr anchor="b" anchorCtr="0">
            <a:noAutofit/>
          </a:bodyPr>
          <a:lstStyle>
            <a:lvl1pPr>
              <a:defRPr sz="3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A3D20F47-2D01-FF45-B8E3-D362994C5409}"/>
              </a:ext>
            </a:extLst>
          </p:cNvPr>
          <p:cNvSpPr txBox="1">
            <a:spLocks/>
          </p:cNvSpPr>
          <p:nvPr userDrawn="1"/>
        </p:nvSpPr>
        <p:spPr>
          <a:xfrm>
            <a:off x="457200" y="4767264"/>
            <a:ext cx="3805084" cy="273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b="1" i="0" kern="1200" cap="all" baseline="0">
                <a:solidFill>
                  <a:schemeClr val="tx1"/>
                </a:solidFill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1pPr>
          </a:lstStyle>
          <a:p>
            <a:r>
              <a:rPr kumimoji="1" lang="en-US" altLang="ja-JP" sz="800">
                <a:solidFill>
                  <a:schemeClr val="tx1"/>
                </a:solidFill>
              </a:rPr>
              <a:t>TECHNOLOGY DECISIONS AREN’T BLACK AND WHITE. </a:t>
            </a:r>
            <a:r>
              <a:rPr kumimoji="1" lang="en-US" altLang="ja-JP" sz="800">
                <a:solidFill>
                  <a:schemeClr val="accent1"/>
                </a:solidFill>
              </a:rPr>
              <a:t>THINK RED.</a:t>
            </a:r>
            <a:endParaRPr lang="en-US" sz="80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E65D342-0E69-3E4A-A39C-41BD577F0AD0}"/>
              </a:ext>
            </a:extLst>
          </p:cNvPr>
          <p:cNvCxnSpPr>
            <a:cxnSpLocks/>
          </p:cNvCxnSpPr>
          <p:nvPr userDrawn="1"/>
        </p:nvCxnSpPr>
        <p:spPr>
          <a:xfrm>
            <a:off x="498999" y="4767263"/>
            <a:ext cx="8144778" cy="0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6452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Blank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7299B9-EF14-4B42-8829-C79CCEE07ADE}"/>
              </a:ext>
            </a:extLst>
          </p:cNvPr>
          <p:cNvSpPr txBox="1">
            <a:spLocks/>
          </p:cNvSpPr>
          <p:nvPr userDrawn="1"/>
        </p:nvSpPr>
        <p:spPr>
          <a:xfrm>
            <a:off x="457200" y="4767264"/>
            <a:ext cx="3805084" cy="273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b="1" i="0" kern="1200" cap="all" baseline="0">
                <a:solidFill>
                  <a:schemeClr val="tx1"/>
                </a:solidFill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1pPr>
          </a:lstStyle>
          <a:p>
            <a:r>
              <a:rPr kumimoji="1" lang="en-US" altLang="ja-JP" sz="800">
                <a:solidFill>
                  <a:schemeClr val="tx1"/>
                </a:solidFill>
              </a:rPr>
              <a:t>TECHNOLOGY DECISIONS AREN’T BLACK AND WHITE. </a:t>
            </a:r>
            <a:r>
              <a:rPr kumimoji="1" lang="en-US" altLang="ja-JP" sz="800">
                <a:solidFill>
                  <a:schemeClr val="accent1"/>
                </a:solidFill>
              </a:rPr>
              <a:t>THINK RED.</a:t>
            </a:r>
            <a:endParaRPr lang="en-US" sz="80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C613BEB-D818-644B-BE52-43BFCC263175}"/>
              </a:ext>
            </a:extLst>
          </p:cNvPr>
          <p:cNvCxnSpPr>
            <a:cxnSpLocks/>
          </p:cNvCxnSpPr>
          <p:nvPr userDrawn="1"/>
        </p:nvCxnSpPr>
        <p:spPr>
          <a:xfrm>
            <a:off x="498999" y="4767263"/>
            <a:ext cx="8144778" cy="0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44880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Single Column (Red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AD717FD4-DD70-274F-ABC6-7984F3036CDF}"/>
              </a:ext>
            </a:extLst>
          </p:cNvPr>
          <p:cNvGrpSpPr/>
          <p:nvPr userDrawn="1"/>
        </p:nvGrpSpPr>
        <p:grpSpPr>
          <a:xfrm>
            <a:off x="0" y="-792"/>
            <a:ext cx="9182123" cy="5143897"/>
            <a:chOff x="5888685" y="-792"/>
            <a:chExt cx="3255317" cy="514389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CA46739-6CC1-9F4A-B9D3-96AAB7C9CD19}"/>
                </a:ext>
              </a:extLst>
            </p:cNvPr>
            <p:cNvSpPr/>
            <p:nvPr/>
          </p:nvSpPr>
          <p:spPr>
            <a:xfrm>
              <a:off x="5888685" y="-792"/>
              <a:ext cx="3255317" cy="514389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endParaRPr kumimoji="1" lang="ja-JP" altLang="en-US" sz="450" b="0" i="0">
                <a:latin typeface="Arial" panose="020B0604020202020204" pitchFamily="34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31F3889-B1C6-E649-9F2D-B5A1AC164C7D}"/>
                </a:ext>
              </a:extLst>
            </p:cNvPr>
            <p:cNvSpPr/>
            <p:nvPr/>
          </p:nvSpPr>
          <p:spPr>
            <a:xfrm>
              <a:off x="5888685" y="-792"/>
              <a:ext cx="3255317" cy="5143897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tx1">
                    <a:alpha val="44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endParaRPr kumimoji="1" lang="ja-JP" altLang="en-US" sz="450" b="0" i="0">
                <a:latin typeface="Arial" panose="020B0604020202020204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999" y="411274"/>
            <a:ext cx="8144778" cy="460667"/>
          </a:xfrm>
        </p:spPr>
        <p:txBody>
          <a:bodyPr anchor="b" anchorCtr="0">
            <a:no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798" y="1122366"/>
            <a:ext cx="8102979" cy="3394472"/>
          </a:xfrm>
        </p:spPr>
        <p:txBody>
          <a:bodyPr/>
          <a:lstStyle>
            <a:lvl1pPr>
              <a:buClr>
                <a:schemeClr val="bg1"/>
              </a:buClr>
              <a:defRPr sz="200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18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8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7644B522-22A9-1F4C-941E-2D2A60A6644F}"/>
              </a:ext>
            </a:extLst>
          </p:cNvPr>
          <p:cNvSpPr txBox="1">
            <a:spLocks/>
          </p:cNvSpPr>
          <p:nvPr userDrawn="1"/>
        </p:nvSpPr>
        <p:spPr>
          <a:xfrm>
            <a:off x="457200" y="4767264"/>
            <a:ext cx="3805084" cy="273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b="1" i="0" kern="1200" cap="all" baseline="0">
                <a:solidFill>
                  <a:schemeClr val="tx1"/>
                </a:solidFill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1pPr>
          </a:lstStyle>
          <a:p>
            <a:r>
              <a:rPr kumimoji="1" lang="en-US" altLang="ja-JP" sz="800">
                <a:solidFill>
                  <a:schemeClr val="bg1"/>
                </a:solidFill>
              </a:rPr>
              <a:t>TECHNOLOGY DECISIONS AREN’T BLACK AND WHITE. </a:t>
            </a:r>
            <a:r>
              <a:rPr kumimoji="1" lang="en-US" altLang="ja-JP" sz="800">
                <a:solidFill>
                  <a:schemeClr val="accent1"/>
                </a:solidFill>
              </a:rPr>
              <a:t>THINK RED.</a:t>
            </a:r>
            <a:endParaRPr lang="en-US" sz="80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B6521A0-DD35-0044-9A1A-1EEE4DAFA0DB}"/>
              </a:ext>
            </a:extLst>
          </p:cNvPr>
          <p:cNvCxnSpPr>
            <a:cxnSpLocks/>
          </p:cNvCxnSpPr>
          <p:nvPr userDrawn="1"/>
        </p:nvCxnSpPr>
        <p:spPr>
          <a:xfrm>
            <a:off x="498999" y="4767263"/>
            <a:ext cx="814477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17537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Double Column (Red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F406FD83-3DBB-A044-8723-2951997923FB}"/>
              </a:ext>
            </a:extLst>
          </p:cNvPr>
          <p:cNvGrpSpPr/>
          <p:nvPr userDrawn="1"/>
        </p:nvGrpSpPr>
        <p:grpSpPr>
          <a:xfrm>
            <a:off x="0" y="-792"/>
            <a:ext cx="9182123" cy="5143897"/>
            <a:chOff x="5888685" y="-792"/>
            <a:chExt cx="3255317" cy="5143897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CCD73A7-D118-E04F-BEA5-0FC68A563596}"/>
                </a:ext>
              </a:extLst>
            </p:cNvPr>
            <p:cNvSpPr/>
            <p:nvPr/>
          </p:nvSpPr>
          <p:spPr>
            <a:xfrm>
              <a:off x="5888685" y="-792"/>
              <a:ext cx="3255317" cy="514389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endParaRPr kumimoji="1" lang="ja-JP" altLang="en-US" sz="450" b="0" i="0">
                <a:latin typeface="Arial" panose="020B0604020202020204" pitchFamily="34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E25D5B8-73E4-194C-8356-B19231EF034B}"/>
                </a:ext>
              </a:extLst>
            </p:cNvPr>
            <p:cNvSpPr/>
            <p:nvPr/>
          </p:nvSpPr>
          <p:spPr>
            <a:xfrm>
              <a:off x="5888685" y="-792"/>
              <a:ext cx="3255317" cy="5143897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tx1">
                    <a:alpha val="44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endParaRPr kumimoji="1" lang="ja-JP" altLang="en-US" sz="450" b="0" i="0">
                <a:latin typeface="Arial" panose="020B0604020202020204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80"/>
            <a:ext cx="8229600" cy="665962"/>
          </a:xfrm>
        </p:spPr>
        <p:txBody>
          <a:bodyPr>
            <a:norm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95145"/>
            <a:ext cx="4038600" cy="2545556"/>
          </a:xfrm>
        </p:spPr>
        <p:txBody>
          <a:bodyPr/>
          <a:lstStyle>
            <a:lvl1pPr>
              <a:buClr>
                <a:schemeClr val="bg1"/>
              </a:buClr>
              <a:defRPr sz="200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18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8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95145"/>
            <a:ext cx="4038600" cy="2545556"/>
          </a:xfr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912DD8D3-D79D-524C-9FE8-3AE238EBA37F}"/>
              </a:ext>
            </a:extLst>
          </p:cNvPr>
          <p:cNvSpPr txBox="1">
            <a:spLocks/>
          </p:cNvSpPr>
          <p:nvPr userDrawn="1"/>
        </p:nvSpPr>
        <p:spPr>
          <a:xfrm>
            <a:off x="457200" y="4767264"/>
            <a:ext cx="3805084" cy="273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b="1" i="0" kern="1200" cap="all" baseline="0">
                <a:solidFill>
                  <a:schemeClr val="tx1"/>
                </a:solidFill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1pPr>
          </a:lstStyle>
          <a:p>
            <a:r>
              <a:rPr kumimoji="1" lang="en-US" altLang="ja-JP" sz="800">
                <a:solidFill>
                  <a:schemeClr val="bg1"/>
                </a:solidFill>
              </a:rPr>
              <a:t>TECHNOLOGY DECISIONS AREN’T BLACK AND WHITE. </a:t>
            </a:r>
            <a:r>
              <a:rPr kumimoji="1" lang="en-US" altLang="ja-JP" sz="800">
                <a:solidFill>
                  <a:schemeClr val="accent1"/>
                </a:solidFill>
              </a:rPr>
              <a:t>THINK RED.</a:t>
            </a:r>
            <a:endParaRPr lang="en-US" sz="80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0DAD979-270B-1B40-B19B-FB8B26D26C92}"/>
              </a:ext>
            </a:extLst>
          </p:cNvPr>
          <p:cNvCxnSpPr>
            <a:cxnSpLocks/>
          </p:cNvCxnSpPr>
          <p:nvPr userDrawn="1"/>
        </p:nvCxnSpPr>
        <p:spPr>
          <a:xfrm>
            <a:off x="498999" y="4767263"/>
            <a:ext cx="814477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02027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Title Only (Red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F4C387F1-706A-D546-8236-454524AD8001}"/>
              </a:ext>
            </a:extLst>
          </p:cNvPr>
          <p:cNvGrpSpPr/>
          <p:nvPr userDrawn="1"/>
        </p:nvGrpSpPr>
        <p:grpSpPr>
          <a:xfrm>
            <a:off x="0" y="-792"/>
            <a:ext cx="9182123" cy="5143897"/>
            <a:chOff x="5888685" y="-792"/>
            <a:chExt cx="3255317" cy="514389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0A02005-7AE1-8C4B-8B6D-DE71ABD3ACBD}"/>
                </a:ext>
              </a:extLst>
            </p:cNvPr>
            <p:cNvSpPr/>
            <p:nvPr/>
          </p:nvSpPr>
          <p:spPr>
            <a:xfrm>
              <a:off x="5888685" y="-792"/>
              <a:ext cx="3255317" cy="514389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endParaRPr kumimoji="1" lang="ja-JP" altLang="en-US" sz="450" b="0" i="0">
                <a:latin typeface="Arial" panose="020B0604020202020204" pitchFamily="34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AAE1F65-D007-F24D-ABE4-C72820555FDE}"/>
                </a:ext>
              </a:extLst>
            </p:cNvPr>
            <p:cNvSpPr/>
            <p:nvPr/>
          </p:nvSpPr>
          <p:spPr>
            <a:xfrm>
              <a:off x="5888685" y="-792"/>
              <a:ext cx="3255317" cy="5143897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tx1">
                    <a:alpha val="44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endParaRPr kumimoji="1" lang="ja-JP" altLang="en-US" sz="450" b="0" i="0">
                <a:latin typeface="Arial" panose="020B0604020202020204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999" y="411274"/>
            <a:ext cx="8144778" cy="460667"/>
          </a:xfrm>
        </p:spPr>
        <p:txBody>
          <a:bodyPr anchor="b" anchorCtr="0">
            <a:no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6C5FCDFD-4528-7142-B54B-2EDFBBFCD2BE}"/>
              </a:ext>
            </a:extLst>
          </p:cNvPr>
          <p:cNvSpPr txBox="1">
            <a:spLocks/>
          </p:cNvSpPr>
          <p:nvPr userDrawn="1"/>
        </p:nvSpPr>
        <p:spPr>
          <a:xfrm>
            <a:off x="457200" y="4767264"/>
            <a:ext cx="3805084" cy="273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b="1" i="0" kern="1200" cap="all" baseline="0">
                <a:solidFill>
                  <a:schemeClr val="tx1"/>
                </a:solidFill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1pPr>
          </a:lstStyle>
          <a:p>
            <a:r>
              <a:rPr kumimoji="1" lang="en-US" altLang="ja-JP" sz="800">
                <a:solidFill>
                  <a:schemeClr val="bg1"/>
                </a:solidFill>
              </a:rPr>
              <a:t>TECHNOLOGY DECISIONS AREN’T BLACK AND WHITE. </a:t>
            </a:r>
            <a:r>
              <a:rPr kumimoji="1" lang="en-US" altLang="ja-JP" sz="800">
                <a:solidFill>
                  <a:schemeClr val="accent1"/>
                </a:solidFill>
              </a:rPr>
              <a:t>THINK RED.</a:t>
            </a:r>
            <a:endParaRPr lang="en-US" sz="80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76597B5-2C14-A047-8B81-700EC924D4AB}"/>
              </a:ext>
            </a:extLst>
          </p:cNvPr>
          <p:cNvCxnSpPr>
            <a:cxnSpLocks/>
          </p:cNvCxnSpPr>
          <p:nvPr userDrawn="1"/>
        </p:nvCxnSpPr>
        <p:spPr>
          <a:xfrm>
            <a:off x="498999" y="4767263"/>
            <a:ext cx="814477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96788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Blank (Red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6CC9606C-CF1C-214F-9289-E57C0D51AB04}"/>
              </a:ext>
            </a:extLst>
          </p:cNvPr>
          <p:cNvGrpSpPr/>
          <p:nvPr userDrawn="1"/>
        </p:nvGrpSpPr>
        <p:grpSpPr>
          <a:xfrm>
            <a:off x="0" y="-792"/>
            <a:ext cx="9182123" cy="5143897"/>
            <a:chOff x="5888685" y="-792"/>
            <a:chExt cx="3255317" cy="5143897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84A256E-BAC7-BC41-A6F6-C13C0BCB7206}"/>
                </a:ext>
              </a:extLst>
            </p:cNvPr>
            <p:cNvSpPr/>
            <p:nvPr/>
          </p:nvSpPr>
          <p:spPr>
            <a:xfrm>
              <a:off x="5888685" y="-792"/>
              <a:ext cx="3255317" cy="514389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endParaRPr kumimoji="1" lang="ja-JP" altLang="en-US" sz="450" b="0" i="0">
                <a:latin typeface="Arial" panose="020B0604020202020204" pitchFamily="34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201EDDE-D69A-6747-8ECD-09999A227615}"/>
                </a:ext>
              </a:extLst>
            </p:cNvPr>
            <p:cNvSpPr/>
            <p:nvPr/>
          </p:nvSpPr>
          <p:spPr>
            <a:xfrm>
              <a:off x="5888685" y="-792"/>
              <a:ext cx="3255317" cy="5143897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tx1">
                    <a:alpha val="44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endParaRPr kumimoji="1" lang="ja-JP" altLang="en-US" sz="450" b="0" i="0">
                <a:latin typeface="Arial" panose="020B0604020202020204" pitchFamily="34" charset="0"/>
              </a:endParaRPr>
            </a:p>
          </p:txBody>
        </p:sp>
      </p:grp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B5736A3B-87B1-0449-A2EB-EA2C8F2DE8B8}"/>
              </a:ext>
            </a:extLst>
          </p:cNvPr>
          <p:cNvSpPr txBox="1">
            <a:spLocks/>
          </p:cNvSpPr>
          <p:nvPr userDrawn="1"/>
        </p:nvSpPr>
        <p:spPr>
          <a:xfrm>
            <a:off x="457200" y="4767264"/>
            <a:ext cx="3805084" cy="273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b="1" i="0" kern="1200" cap="all" baseline="0">
                <a:solidFill>
                  <a:schemeClr val="tx1"/>
                </a:solidFill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1pPr>
          </a:lstStyle>
          <a:p>
            <a:r>
              <a:rPr kumimoji="1" lang="en-US" altLang="ja-JP" sz="800">
                <a:solidFill>
                  <a:schemeClr val="bg1"/>
                </a:solidFill>
              </a:rPr>
              <a:t>TECHNOLOGY DECISIONS AREN’T BLACK AND WHITE. </a:t>
            </a:r>
            <a:r>
              <a:rPr kumimoji="1" lang="en-US" altLang="ja-JP" sz="800">
                <a:solidFill>
                  <a:schemeClr val="accent1"/>
                </a:solidFill>
              </a:rPr>
              <a:t>THINK RED.</a:t>
            </a:r>
            <a:endParaRPr lang="en-US" sz="80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E7B645E-C123-9F42-A62F-A651DAA8F4EE}"/>
              </a:ext>
            </a:extLst>
          </p:cNvPr>
          <p:cNvCxnSpPr>
            <a:cxnSpLocks/>
          </p:cNvCxnSpPr>
          <p:nvPr userDrawn="1"/>
        </p:nvCxnSpPr>
        <p:spPr>
          <a:xfrm>
            <a:off x="498999" y="4767263"/>
            <a:ext cx="814477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5417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Slide (Black)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724DAAA-A9FE-2745-946C-C0FF8D0B77A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12969" y="2184612"/>
            <a:ext cx="4059031" cy="936625"/>
          </a:xfrm>
        </p:spPr>
        <p:txBody>
          <a:bodyPr anchor="b" anchorCtr="0">
            <a:noAutofit/>
          </a:bodyPr>
          <a:lstStyle>
            <a:lvl1pPr marL="0" indent="0">
              <a:lnSpc>
                <a:spcPct val="80000"/>
              </a:lnSpc>
              <a:spcBef>
                <a:spcPts val="240"/>
              </a:spcBef>
              <a:buNone/>
              <a:defRPr sz="6000" b="1" i="0" cap="all" baseline="0">
                <a:solidFill>
                  <a:schemeClr val="accent1"/>
                </a:solidFill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1pPr>
            <a:lvl2pPr marL="287338" indent="0">
              <a:buNone/>
              <a:defRPr sz="6000" b="1" i="0"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2pPr>
            <a:lvl3pPr marL="749300" indent="0">
              <a:buNone/>
              <a:defRPr sz="6000" b="1" i="0"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3pPr>
            <a:lvl4pPr marL="1146175" indent="0">
              <a:buNone/>
              <a:defRPr sz="6000" b="1" i="0"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4pPr>
            <a:lvl5pPr marL="1828800" indent="0">
              <a:buNone/>
              <a:defRPr sz="6000" b="1" i="0"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5pPr>
          </a:lstStyle>
          <a:p>
            <a:pPr lvl="0"/>
            <a:r>
              <a:rPr lang="en-US"/>
              <a:t>AGENDA</a:t>
            </a:r>
          </a:p>
        </p:txBody>
      </p:sp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6E004434-4572-F447-A54E-6C7048FFCF9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12249" y="0"/>
            <a:ext cx="3233546" cy="5143500"/>
          </a:xfrm>
        </p:spPr>
        <p:txBody>
          <a:bodyPr anchor="ctr" anchorCtr="0">
            <a:noAutofit/>
          </a:bodyPr>
          <a:lstStyle>
            <a:lvl1pPr marL="233363" indent="-233363" algn="l">
              <a:lnSpc>
                <a:spcPct val="110000"/>
              </a:lnSpc>
              <a:buFont typeface="System Font Regular"/>
              <a:buChar char="+"/>
              <a:tabLst/>
              <a:defRPr sz="2000" b="0" i="0">
                <a:solidFill>
                  <a:schemeClr val="bg1"/>
                </a:solidFill>
                <a:latin typeface="Helvetica 57 Condensed" pitchFamily="2" charset="0"/>
              </a:defRPr>
            </a:lvl1pPr>
            <a:lvl2pPr marL="287338" indent="0" algn="l">
              <a:lnSpc>
                <a:spcPct val="110000"/>
              </a:lnSpc>
              <a:buNone/>
              <a:defRPr sz="2000" b="0" i="0">
                <a:solidFill>
                  <a:schemeClr val="accent3"/>
                </a:solidFill>
                <a:latin typeface="Helvetica 57 Condensed" pitchFamily="2" charset="0"/>
              </a:defRPr>
            </a:lvl2pPr>
            <a:lvl3pPr marL="749300" indent="0" algn="l">
              <a:lnSpc>
                <a:spcPct val="110000"/>
              </a:lnSpc>
              <a:buNone/>
              <a:defRPr sz="2000" b="0" i="0">
                <a:solidFill>
                  <a:schemeClr val="accent3"/>
                </a:solidFill>
                <a:latin typeface="Helvetica 57 Condensed" pitchFamily="2" charset="0"/>
              </a:defRPr>
            </a:lvl3pPr>
            <a:lvl4pPr marL="1146175" indent="0" algn="l">
              <a:lnSpc>
                <a:spcPct val="110000"/>
              </a:lnSpc>
              <a:buNone/>
              <a:defRPr sz="2000" b="0" i="0">
                <a:solidFill>
                  <a:schemeClr val="accent3"/>
                </a:solidFill>
                <a:latin typeface="Helvetica 57 Condensed" pitchFamily="2" charset="0"/>
              </a:defRPr>
            </a:lvl4pPr>
            <a:lvl5pPr marL="1828800" indent="0" algn="l">
              <a:lnSpc>
                <a:spcPct val="110000"/>
              </a:lnSpc>
              <a:buNone/>
              <a:defRPr sz="2000" b="0" i="0">
                <a:solidFill>
                  <a:schemeClr val="accent3"/>
                </a:solidFill>
                <a:latin typeface="Helvetica 57 Condensed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18615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Title &amp; Left Image (Black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 i="0">
                <a:latin typeface="Arial" panose="020B0604020202020204" pitchFamily="34" charset="0"/>
              </a:defRPr>
            </a:lvl1pPr>
          </a:lstStyle>
          <a:p>
            <a:endParaRPr kumimoji="1" lang="ja-JP" altLang="en-US"/>
          </a:p>
        </p:txBody>
      </p:sp>
      <p:sp>
        <p:nvSpPr>
          <p:cNvPr id="5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701677" y="0"/>
            <a:ext cx="2862263" cy="5143500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>
            <a:lvl1pPr marL="0" marR="0" indent="0" algn="l" defTabSz="685709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685709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/>
              <a:t>Click icon to add picture</a:t>
            </a:r>
            <a:endParaRPr kumimoji="1" lang="ja-JP" altLang="en-US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114116" y="1814999"/>
            <a:ext cx="4484194" cy="2891590"/>
          </a:xfrm>
        </p:spPr>
        <p:txBody>
          <a:bodyPr lIns="0" tIns="0" rIns="0" bIns="0" anchor="t">
            <a:normAutofit/>
          </a:bodyPr>
          <a:lstStyle>
            <a:lvl1pPr marL="174625" indent="-174625" algn="just">
              <a:lnSpc>
                <a:spcPct val="100000"/>
              </a:lnSpc>
              <a:spcBef>
                <a:spcPts val="12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tabLst/>
              <a:defRPr sz="1600">
                <a:solidFill>
                  <a:schemeClr val="bg1"/>
                </a:solidFill>
              </a:defRPr>
            </a:lvl1pPr>
            <a:lvl2pPr marL="342855" indent="0">
              <a:buNone/>
              <a:defRPr sz="900"/>
            </a:lvl2pPr>
            <a:lvl3pPr marL="685709" indent="0">
              <a:buNone/>
              <a:defRPr sz="900"/>
            </a:lvl3pPr>
            <a:lvl4pPr marL="1028563" indent="0">
              <a:buNone/>
              <a:defRPr sz="900"/>
            </a:lvl4pPr>
            <a:lvl5pPr marL="1371418" indent="0">
              <a:buNone/>
              <a:defRPr sz="900"/>
            </a:lvl5pPr>
          </a:lstStyle>
          <a:p>
            <a:pPr lvl="0"/>
            <a:r>
              <a:rPr kumimoji="1" lang="en-US" altLang="ja-JP"/>
              <a:t>Text goes here</a:t>
            </a:r>
            <a:endParaRPr kumimoji="1" lang="ja-JP" alt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6AE3362-8753-904A-9941-B4E291548CFC}"/>
              </a:ext>
            </a:extLst>
          </p:cNvPr>
          <p:cNvCxnSpPr>
            <a:cxnSpLocks/>
          </p:cNvCxnSpPr>
          <p:nvPr userDrawn="1"/>
        </p:nvCxnSpPr>
        <p:spPr>
          <a:xfrm>
            <a:off x="4114116" y="1589999"/>
            <a:ext cx="5050972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6">
            <a:extLst>
              <a:ext uri="{FF2B5EF4-FFF2-40B4-BE49-F238E27FC236}">
                <a16:creationId xmlns:a16="http://schemas.microsoft.com/office/drawing/2014/main" id="{08550175-CA9D-EA42-8A19-1C273BEFA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116" y="436880"/>
            <a:ext cx="4484194" cy="1016000"/>
          </a:xfrm>
        </p:spPr>
        <p:txBody>
          <a:bodyPr lIns="0" tIns="0" rIns="0" bIns="0">
            <a:normAutofit/>
          </a:bodyPr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endParaRPr lang="en-US" sz="3000"/>
          </a:p>
        </p:txBody>
      </p:sp>
    </p:spTree>
    <p:extLst>
      <p:ext uri="{BB962C8B-B14F-4D97-AF65-F5344CB8AC3E}">
        <p14:creationId xmlns:p14="http://schemas.microsoft.com/office/powerpoint/2010/main" val="2925242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Title &amp; Left Image (Whit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 i="0">
                <a:latin typeface="Myriad Pro" panose="020B0503030403020204" pitchFamily="34" charset="0"/>
              </a:defRPr>
            </a:lvl1pPr>
          </a:lstStyle>
          <a:p>
            <a:endParaRPr kumimoji="1" lang="ja-JP" altLang="en-US"/>
          </a:p>
        </p:txBody>
      </p:sp>
      <p:sp>
        <p:nvSpPr>
          <p:cNvPr id="5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701677" y="0"/>
            <a:ext cx="2862263" cy="5143500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>
            <a:lvl1pPr marL="0" marR="0" indent="0" algn="l" defTabSz="685709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685709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/>
              <a:t>Click icon to add picture</a:t>
            </a:r>
            <a:endParaRPr kumimoji="1" lang="ja-JP" altLang="en-US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114116" y="1814999"/>
            <a:ext cx="4484194" cy="2891590"/>
          </a:xfrm>
        </p:spPr>
        <p:txBody>
          <a:bodyPr lIns="0" tIns="0" rIns="0" bIns="0" anchor="t">
            <a:normAutofit/>
          </a:bodyPr>
          <a:lstStyle>
            <a:lvl1pPr marL="174625" indent="-174625" algn="just">
              <a:lnSpc>
                <a:spcPct val="100000"/>
              </a:lnSpc>
              <a:spcBef>
                <a:spcPts val="12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tabLst/>
              <a:defRPr sz="1600">
                <a:solidFill>
                  <a:schemeClr val="tx1"/>
                </a:solidFill>
              </a:defRPr>
            </a:lvl1pPr>
            <a:lvl2pPr marL="342855" indent="0">
              <a:buNone/>
              <a:defRPr sz="900"/>
            </a:lvl2pPr>
            <a:lvl3pPr marL="685709" indent="0">
              <a:buNone/>
              <a:defRPr sz="900"/>
            </a:lvl3pPr>
            <a:lvl4pPr marL="1028563" indent="0">
              <a:buNone/>
              <a:defRPr sz="900"/>
            </a:lvl4pPr>
            <a:lvl5pPr marL="1371418" indent="0">
              <a:buNone/>
              <a:defRPr sz="900"/>
            </a:lvl5pPr>
          </a:lstStyle>
          <a:p>
            <a:pPr lvl="0"/>
            <a:r>
              <a:rPr kumimoji="1" lang="en-US" altLang="ja-JP"/>
              <a:t>Text goes here</a:t>
            </a:r>
            <a:endParaRPr kumimoji="1" lang="ja-JP" alt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6AE3362-8753-904A-9941-B4E291548CFC}"/>
              </a:ext>
            </a:extLst>
          </p:cNvPr>
          <p:cNvCxnSpPr>
            <a:cxnSpLocks/>
          </p:cNvCxnSpPr>
          <p:nvPr userDrawn="1"/>
        </p:nvCxnSpPr>
        <p:spPr>
          <a:xfrm>
            <a:off x="4114116" y="1589999"/>
            <a:ext cx="5050972" cy="0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6">
            <a:extLst>
              <a:ext uri="{FF2B5EF4-FFF2-40B4-BE49-F238E27FC236}">
                <a16:creationId xmlns:a16="http://schemas.microsoft.com/office/drawing/2014/main" id="{08550175-CA9D-EA42-8A19-1C273BEFA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116" y="436880"/>
            <a:ext cx="4484194" cy="1016000"/>
          </a:xfrm>
        </p:spPr>
        <p:txBody>
          <a:bodyPr lIns="0" tIns="0" rIns="0" bIns="0">
            <a:normAutofit/>
          </a:bodyPr>
          <a:lstStyle>
            <a:lvl1pPr>
              <a:defRPr cap="all" baseline="0">
                <a:solidFill>
                  <a:schemeClr val="tx1"/>
                </a:solidFill>
              </a:defRPr>
            </a:lvl1pPr>
          </a:lstStyle>
          <a:p>
            <a:endParaRPr lang="en-US" sz="3000"/>
          </a:p>
        </p:txBody>
      </p:sp>
    </p:spTree>
    <p:extLst>
      <p:ext uri="{BB962C8B-B14F-4D97-AF65-F5344CB8AC3E}">
        <p14:creationId xmlns:p14="http://schemas.microsoft.com/office/powerpoint/2010/main" val="36731398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Title &amp; Left Image (Red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2439CA94-FE11-614D-9E01-4024139FB9F2}"/>
              </a:ext>
            </a:extLst>
          </p:cNvPr>
          <p:cNvGrpSpPr/>
          <p:nvPr userDrawn="1"/>
        </p:nvGrpSpPr>
        <p:grpSpPr>
          <a:xfrm>
            <a:off x="0" y="-792"/>
            <a:ext cx="9182123" cy="5143897"/>
            <a:chOff x="5888685" y="-792"/>
            <a:chExt cx="3255317" cy="5143897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7F6F70B-1659-A14C-B37D-722BF2309115}"/>
                </a:ext>
              </a:extLst>
            </p:cNvPr>
            <p:cNvSpPr/>
            <p:nvPr/>
          </p:nvSpPr>
          <p:spPr>
            <a:xfrm>
              <a:off x="5888685" y="-792"/>
              <a:ext cx="3255317" cy="514389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endParaRPr kumimoji="1" lang="ja-JP" altLang="en-US" sz="450" b="0" i="0">
                <a:latin typeface="Arial" panose="020B0604020202020204" pitchFamily="34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8F42016-65B3-9148-B1FF-24B3C36F75DE}"/>
                </a:ext>
              </a:extLst>
            </p:cNvPr>
            <p:cNvSpPr/>
            <p:nvPr/>
          </p:nvSpPr>
          <p:spPr>
            <a:xfrm>
              <a:off x="5888685" y="-792"/>
              <a:ext cx="3255317" cy="5143897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tx1">
                    <a:alpha val="44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endParaRPr kumimoji="1" lang="ja-JP" altLang="en-US" sz="450" b="0" i="0">
                <a:latin typeface="Arial" panose="020B0604020202020204" pitchFamily="34" charset="0"/>
              </a:endParaRPr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 i="0">
                <a:latin typeface="Arial" panose="020B0604020202020204" pitchFamily="34" charset="0"/>
              </a:defRPr>
            </a:lvl1pPr>
          </a:lstStyle>
          <a:p>
            <a:endParaRPr kumimoji="1" lang="ja-JP" altLang="en-US"/>
          </a:p>
        </p:txBody>
      </p:sp>
      <p:sp>
        <p:nvSpPr>
          <p:cNvPr id="5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701677" y="0"/>
            <a:ext cx="2862263" cy="5143500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>
            <a:lvl1pPr marL="0" marR="0" indent="0" algn="l" defTabSz="685709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685709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/>
              <a:t>Click icon to add picture</a:t>
            </a:r>
            <a:endParaRPr kumimoji="1" lang="ja-JP" altLang="en-US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114116" y="1814999"/>
            <a:ext cx="4484194" cy="2891590"/>
          </a:xfrm>
        </p:spPr>
        <p:txBody>
          <a:bodyPr lIns="0" tIns="0" rIns="0" bIns="0" anchor="t">
            <a:normAutofit/>
          </a:bodyPr>
          <a:lstStyle>
            <a:lvl1pPr marL="174625" indent="-174625" algn="just">
              <a:lnSpc>
                <a:spcPct val="100000"/>
              </a:lnSpc>
              <a:spcBef>
                <a:spcPts val="1200"/>
              </a:spcBef>
              <a:buClr>
                <a:schemeClr val="bg1"/>
              </a:buClr>
              <a:buFont typeface="Arial" panose="020B0604020202020204" pitchFamily="34" charset="0"/>
              <a:buChar char="•"/>
              <a:tabLst/>
              <a:defRPr sz="1600">
                <a:solidFill>
                  <a:schemeClr val="bg1"/>
                </a:solidFill>
              </a:defRPr>
            </a:lvl1pPr>
            <a:lvl2pPr marL="342855" indent="0">
              <a:buNone/>
              <a:defRPr sz="900"/>
            </a:lvl2pPr>
            <a:lvl3pPr marL="685709" indent="0">
              <a:buNone/>
              <a:defRPr sz="900"/>
            </a:lvl3pPr>
            <a:lvl4pPr marL="1028563" indent="0">
              <a:buNone/>
              <a:defRPr sz="900"/>
            </a:lvl4pPr>
            <a:lvl5pPr marL="1371418" indent="0">
              <a:buNone/>
              <a:defRPr sz="900"/>
            </a:lvl5pPr>
          </a:lstStyle>
          <a:p>
            <a:pPr lvl="0"/>
            <a:r>
              <a:rPr kumimoji="1" lang="en-US" altLang="ja-JP"/>
              <a:t>Text goes here</a:t>
            </a:r>
            <a:endParaRPr kumimoji="1" lang="ja-JP" alt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6AE3362-8753-904A-9941-B4E291548CFC}"/>
              </a:ext>
            </a:extLst>
          </p:cNvPr>
          <p:cNvCxnSpPr>
            <a:cxnSpLocks/>
          </p:cNvCxnSpPr>
          <p:nvPr userDrawn="1"/>
        </p:nvCxnSpPr>
        <p:spPr>
          <a:xfrm>
            <a:off x="4114116" y="1589999"/>
            <a:ext cx="505097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6">
            <a:extLst>
              <a:ext uri="{FF2B5EF4-FFF2-40B4-BE49-F238E27FC236}">
                <a16:creationId xmlns:a16="http://schemas.microsoft.com/office/drawing/2014/main" id="{08550175-CA9D-EA42-8A19-1C273BEFA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116" y="436880"/>
            <a:ext cx="4484194" cy="1016000"/>
          </a:xfrm>
        </p:spPr>
        <p:txBody>
          <a:bodyPr lIns="0" tIns="0" rIns="0" bIns="0">
            <a:normAutofit/>
          </a:bodyPr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endParaRPr lang="en-US" sz="3000"/>
          </a:p>
        </p:txBody>
      </p:sp>
    </p:spTree>
    <p:extLst>
      <p:ext uri="{BB962C8B-B14F-4D97-AF65-F5344CB8AC3E}">
        <p14:creationId xmlns:p14="http://schemas.microsoft.com/office/powerpoint/2010/main" val="25890600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Title &amp; Right Image (Black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 i="0">
                <a:latin typeface="Arial" panose="020B0604020202020204" pitchFamily="34" charset="0"/>
              </a:defRPr>
            </a:lvl1pPr>
          </a:lstStyle>
          <a:p>
            <a:endParaRPr kumimoji="1" lang="ja-JP" altLang="en-US"/>
          </a:p>
        </p:txBody>
      </p:sp>
      <p:sp>
        <p:nvSpPr>
          <p:cNvPr id="5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5525486" y="0"/>
            <a:ext cx="2862263" cy="5143500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>
            <a:lvl1pPr marL="0" marR="0" indent="0" algn="l" defTabSz="685709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685709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/>
              <a:t>Click icon to add picture</a:t>
            </a:r>
            <a:endParaRPr kumimoji="1" lang="ja-JP" altLang="en-US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522534" y="1814999"/>
            <a:ext cx="4484194" cy="2891590"/>
          </a:xfrm>
        </p:spPr>
        <p:txBody>
          <a:bodyPr lIns="0" tIns="0" rIns="0" bIns="0" anchor="t">
            <a:normAutofit/>
          </a:bodyPr>
          <a:lstStyle>
            <a:lvl1pPr marL="174625" indent="-174625" algn="just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  <a:tabLst/>
              <a:defRPr sz="1600">
                <a:solidFill>
                  <a:schemeClr val="bg1"/>
                </a:solidFill>
              </a:defRPr>
            </a:lvl1pPr>
            <a:lvl2pPr marL="342855" indent="0">
              <a:buNone/>
              <a:defRPr sz="900"/>
            </a:lvl2pPr>
            <a:lvl3pPr marL="685709" indent="0">
              <a:buNone/>
              <a:defRPr sz="900"/>
            </a:lvl3pPr>
            <a:lvl4pPr marL="1028563" indent="0">
              <a:buNone/>
              <a:defRPr sz="900"/>
            </a:lvl4pPr>
            <a:lvl5pPr marL="1371418" indent="0">
              <a:buNone/>
              <a:defRPr sz="900"/>
            </a:lvl5pPr>
          </a:lstStyle>
          <a:p>
            <a:pPr lvl="0"/>
            <a:r>
              <a:rPr kumimoji="1" lang="en-US" altLang="ja-JP"/>
              <a:t>Text goes here</a:t>
            </a:r>
            <a:endParaRPr kumimoji="1" lang="ja-JP" alt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6AE3362-8753-904A-9941-B4E291548CFC}"/>
              </a:ext>
            </a:extLst>
          </p:cNvPr>
          <p:cNvCxnSpPr>
            <a:cxnSpLocks/>
          </p:cNvCxnSpPr>
          <p:nvPr userDrawn="1"/>
        </p:nvCxnSpPr>
        <p:spPr>
          <a:xfrm>
            <a:off x="-44244" y="1589999"/>
            <a:ext cx="5050972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6">
            <a:extLst>
              <a:ext uri="{FF2B5EF4-FFF2-40B4-BE49-F238E27FC236}">
                <a16:creationId xmlns:a16="http://schemas.microsoft.com/office/drawing/2014/main" id="{08550175-CA9D-EA42-8A19-1C273BEFA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534" y="436880"/>
            <a:ext cx="4484194" cy="1016000"/>
          </a:xfrm>
        </p:spPr>
        <p:txBody>
          <a:bodyPr lIns="0" tIns="0" rIns="0" bIns="0">
            <a:normAutofit/>
          </a:bodyPr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endParaRPr lang="en-US" sz="3000"/>
          </a:p>
        </p:txBody>
      </p:sp>
    </p:spTree>
    <p:extLst>
      <p:ext uri="{BB962C8B-B14F-4D97-AF65-F5344CB8AC3E}">
        <p14:creationId xmlns:p14="http://schemas.microsoft.com/office/powerpoint/2010/main" val="11140078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Title &amp; Right Image (Whit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 i="0">
                <a:latin typeface="Arial" panose="020B0604020202020204" pitchFamily="34" charset="0"/>
              </a:defRPr>
            </a:lvl1pPr>
          </a:lstStyle>
          <a:p>
            <a:endParaRPr kumimoji="1" lang="ja-JP" altLang="en-US"/>
          </a:p>
        </p:txBody>
      </p:sp>
      <p:sp>
        <p:nvSpPr>
          <p:cNvPr id="5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5525486" y="0"/>
            <a:ext cx="2862263" cy="5143500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>
            <a:lvl1pPr marL="0" marR="0" indent="0" algn="l" defTabSz="685709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685709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/>
              <a:t>Click icon to add picture</a:t>
            </a:r>
            <a:endParaRPr kumimoji="1" lang="ja-JP" altLang="en-US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522534" y="1814999"/>
            <a:ext cx="4484194" cy="2891590"/>
          </a:xfrm>
        </p:spPr>
        <p:txBody>
          <a:bodyPr lIns="0" tIns="0" rIns="0" bIns="0" anchor="t">
            <a:normAutofit/>
          </a:bodyPr>
          <a:lstStyle>
            <a:lvl1pPr marL="174625" indent="-174625" algn="just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  <a:tabLst/>
              <a:defRPr sz="1600">
                <a:solidFill>
                  <a:schemeClr val="tx1"/>
                </a:solidFill>
              </a:defRPr>
            </a:lvl1pPr>
            <a:lvl2pPr marL="342855" indent="0">
              <a:buNone/>
              <a:defRPr sz="900"/>
            </a:lvl2pPr>
            <a:lvl3pPr marL="685709" indent="0">
              <a:buNone/>
              <a:defRPr sz="900"/>
            </a:lvl3pPr>
            <a:lvl4pPr marL="1028563" indent="0">
              <a:buNone/>
              <a:defRPr sz="900"/>
            </a:lvl4pPr>
            <a:lvl5pPr marL="1371418" indent="0">
              <a:buNone/>
              <a:defRPr sz="900"/>
            </a:lvl5pPr>
          </a:lstStyle>
          <a:p>
            <a:pPr lvl="0"/>
            <a:r>
              <a:rPr kumimoji="1" lang="en-US" altLang="ja-JP"/>
              <a:t>Text goes here</a:t>
            </a:r>
            <a:endParaRPr kumimoji="1" lang="ja-JP" alt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6AE3362-8753-904A-9941-B4E291548CFC}"/>
              </a:ext>
            </a:extLst>
          </p:cNvPr>
          <p:cNvCxnSpPr>
            <a:cxnSpLocks/>
          </p:cNvCxnSpPr>
          <p:nvPr userDrawn="1"/>
        </p:nvCxnSpPr>
        <p:spPr>
          <a:xfrm>
            <a:off x="-44244" y="1589999"/>
            <a:ext cx="5050972" cy="0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6">
            <a:extLst>
              <a:ext uri="{FF2B5EF4-FFF2-40B4-BE49-F238E27FC236}">
                <a16:creationId xmlns:a16="http://schemas.microsoft.com/office/drawing/2014/main" id="{08550175-CA9D-EA42-8A19-1C273BEFA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534" y="436880"/>
            <a:ext cx="4484194" cy="1016000"/>
          </a:xfrm>
        </p:spPr>
        <p:txBody>
          <a:bodyPr lIns="0" tIns="0" rIns="0" bIns="0">
            <a:normAutofit/>
          </a:bodyPr>
          <a:lstStyle>
            <a:lvl1pPr>
              <a:defRPr cap="all" baseline="0">
                <a:solidFill>
                  <a:schemeClr val="tx1"/>
                </a:solidFill>
              </a:defRPr>
            </a:lvl1pPr>
          </a:lstStyle>
          <a:p>
            <a:endParaRPr lang="en-US" sz="3000"/>
          </a:p>
        </p:txBody>
      </p:sp>
    </p:spTree>
    <p:extLst>
      <p:ext uri="{BB962C8B-B14F-4D97-AF65-F5344CB8AC3E}">
        <p14:creationId xmlns:p14="http://schemas.microsoft.com/office/powerpoint/2010/main" val="13224432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Title &amp; Right Image (Red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2439CA94-FE11-614D-9E01-4024139FB9F2}"/>
              </a:ext>
            </a:extLst>
          </p:cNvPr>
          <p:cNvGrpSpPr/>
          <p:nvPr userDrawn="1"/>
        </p:nvGrpSpPr>
        <p:grpSpPr>
          <a:xfrm>
            <a:off x="0" y="-792"/>
            <a:ext cx="9182123" cy="5143897"/>
            <a:chOff x="5888685" y="-792"/>
            <a:chExt cx="3255317" cy="5143897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7F6F70B-1659-A14C-B37D-722BF2309115}"/>
                </a:ext>
              </a:extLst>
            </p:cNvPr>
            <p:cNvSpPr/>
            <p:nvPr/>
          </p:nvSpPr>
          <p:spPr>
            <a:xfrm>
              <a:off x="5888685" y="-792"/>
              <a:ext cx="3255317" cy="514389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endParaRPr kumimoji="1" lang="ja-JP" altLang="en-US" sz="450" b="0" i="0">
                <a:latin typeface="Arial" panose="020B0604020202020204" pitchFamily="34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8F42016-65B3-9148-B1FF-24B3C36F75DE}"/>
                </a:ext>
              </a:extLst>
            </p:cNvPr>
            <p:cNvSpPr/>
            <p:nvPr/>
          </p:nvSpPr>
          <p:spPr>
            <a:xfrm>
              <a:off x="5888685" y="-792"/>
              <a:ext cx="3255317" cy="5143897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tx1">
                    <a:alpha val="44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endParaRPr kumimoji="1" lang="ja-JP" altLang="en-US" sz="450" b="0" i="0">
                <a:latin typeface="Arial" panose="020B0604020202020204" pitchFamily="34" charset="0"/>
              </a:endParaRPr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 i="0">
                <a:latin typeface="Arial" panose="020B0604020202020204" pitchFamily="34" charset="0"/>
              </a:defRPr>
            </a:lvl1pPr>
          </a:lstStyle>
          <a:p>
            <a:endParaRPr kumimoji="1" lang="ja-JP" altLang="en-US"/>
          </a:p>
        </p:txBody>
      </p:sp>
      <p:sp>
        <p:nvSpPr>
          <p:cNvPr id="10" name="Title 6">
            <a:extLst>
              <a:ext uri="{FF2B5EF4-FFF2-40B4-BE49-F238E27FC236}">
                <a16:creationId xmlns:a16="http://schemas.microsoft.com/office/drawing/2014/main" id="{08550175-CA9D-EA42-8A19-1C273BEFA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646" y="436880"/>
            <a:ext cx="4484194" cy="1016000"/>
          </a:xfrm>
        </p:spPr>
        <p:txBody>
          <a:bodyPr lIns="0" tIns="0" rIns="0" bIns="0">
            <a:normAutofit/>
          </a:bodyPr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endParaRPr lang="en-US" sz="300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5736B126-F0FF-3C47-9324-51914F5447B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25486" y="0"/>
            <a:ext cx="2862263" cy="5143500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>
            <a:lvl1pPr marL="0" marR="0" indent="0" algn="l" defTabSz="685709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685709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/>
              <a:t>Click icon to add picture</a:t>
            </a:r>
            <a:endParaRPr kumimoji="1" lang="ja-JP" altLang="en-US"/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0C29CF99-6294-7B43-9269-1D8E32607B2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22534" y="1814999"/>
            <a:ext cx="4484194" cy="2891590"/>
          </a:xfrm>
        </p:spPr>
        <p:txBody>
          <a:bodyPr lIns="0" tIns="0" rIns="0" bIns="0" anchor="t">
            <a:normAutofit/>
          </a:bodyPr>
          <a:lstStyle>
            <a:lvl1pPr marL="174625" indent="-174625" algn="just">
              <a:lnSpc>
                <a:spcPct val="100000"/>
              </a:lnSpc>
              <a:spcBef>
                <a:spcPts val="1200"/>
              </a:spcBef>
              <a:buClr>
                <a:schemeClr val="bg1"/>
              </a:buClr>
              <a:buFont typeface="Arial" panose="020B0604020202020204" pitchFamily="34" charset="0"/>
              <a:buChar char="•"/>
              <a:tabLst/>
              <a:defRPr sz="1600">
                <a:solidFill>
                  <a:schemeClr val="bg1"/>
                </a:solidFill>
              </a:defRPr>
            </a:lvl1pPr>
            <a:lvl2pPr marL="342855" indent="0">
              <a:buNone/>
              <a:defRPr sz="900"/>
            </a:lvl2pPr>
            <a:lvl3pPr marL="685709" indent="0">
              <a:buNone/>
              <a:defRPr sz="900"/>
            </a:lvl3pPr>
            <a:lvl4pPr marL="1028563" indent="0">
              <a:buNone/>
              <a:defRPr sz="900"/>
            </a:lvl4pPr>
            <a:lvl5pPr marL="1371418" indent="0">
              <a:buNone/>
              <a:defRPr sz="900"/>
            </a:lvl5pPr>
          </a:lstStyle>
          <a:p>
            <a:pPr lvl="0"/>
            <a:r>
              <a:rPr kumimoji="1" lang="en-US" altLang="ja-JP"/>
              <a:t>Text goes here</a:t>
            </a:r>
            <a:endParaRPr kumimoji="1" lang="ja-JP" alt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E6CC5FD-BAA6-5649-A0B2-17ED64E68728}"/>
              </a:ext>
            </a:extLst>
          </p:cNvPr>
          <p:cNvCxnSpPr>
            <a:cxnSpLocks/>
          </p:cNvCxnSpPr>
          <p:nvPr userDrawn="1"/>
        </p:nvCxnSpPr>
        <p:spPr>
          <a:xfrm>
            <a:off x="-44244" y="1589999"/>
            <a:ext cx="505097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51758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6">
            <a:extLst>
              <a:ext uri="{FF2B5EF4-FFF2-40B4-BE49-F238E27FC236}">
                <a16:creationId xmlns:a16="http://schemas.microsoft.com/office/drawing/2014/main" id="{F2D13D7E-6FCF-D642-A6AE-179414B7CE4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5143500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>
            <a:lvl1pPr marL="0" marR="0" indent="0" algn="l" defTabSz="685709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685709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/>
              <a:t>Click icon to add picture</a:t>
            </a:r>
            <a:endParaRPr kumimoji="1" lang="ja-JP" altLang="en-US"/>
          </a:p>
        </p:txBody>
      </p:sp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0980D6B3-E435-4E46-9B88-AD927CE1FB34}"/>
              </a:ext>
            </a:extLst>
          </p:cNvPr>
          <p:cNvSpPr txBox="1">
            <a:spLocks/>
          </p:cNvSpPr>
          <p:nvPr userDrawn="1"/>
        </p:nvSpPr>
        <p:spPr>
          <a:xfrm>
            <a:off x="457200" y="4767264"/>
            <a:ext cx="3805084" cy="273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b="1" i="0" kern="1200" cap="all" baseline="0">
                <a:solidFill>
                  <a:schemeClr val="tx1"/>
                </a:solidFill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1pPr>
          </a:lstStyle>
          <a:p>
            <a:r>
              <a:rPr kumimoji="1" lang="en-US" altLang="ja-JP" sz="800">
                <a:solidFill>
                  <a:schemeClr val="bg1"/>
                </a:solidFill>
              </a:rPr>
              <a:t>TECHNOLOGY DECISIONS AREN’T BLACK AND WHITE. </a:t>
            </a:r>
            <a:r>
              <a:rPr kumimoji="1" lang="en-US" altLang="ja-JP" sz="800">
                <a:solidFill>
                  <a:schemeClr val="accent1"/>
                </a:solidFill>
              </a:rPr>
              <a:t>THINK RED.</a:t>
            </a:r>
            <a:endParaRPr lang="en-US" sz="80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5A499AC-5A0F-8449-A6F2-0E14F33F8395}"/>
              </a:ext>
            </a:extLst>
          </p:cNvPr>
          <p:cNvCxnSpPr>
            <a:cxnSpLocks/>
          </p:cNvCxnSpPr>
          <p:nvPr userDrawn="1"/>
        </p:nvCxnSpPr>
        <p:spPr>
          <a:xfrm>
            <a:off x="498999" y="4767263"/>
            <a:ext cx="814477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98046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26120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E493E-5B90-4F97-9D21-21C7DD49F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C16A42-7082-4595-8ED7-23C607A0DB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DFABB0-C766-4439-A585-F56169E31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0BDA4-422F-48B7-8139-9BE2866A4678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54A358-4853-448F-AD81-34DD9584A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0A1A2D-09AE-457B-B094-F96B4681C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A8131-8D28-47E1-80AD-66C822B34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567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Slide (Whit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724DAAA-A9FE-2745-946C-C0FF8D0B77A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12969" y="2184612"/>
            <a:ext cx="4059031" cy="936625"/>
          </a:xfrm>
        </p:spPr>
        <p:txBody>
          <a:bodyPr anchor="b" anchorCtr="0">
            <a:noAutofit/>
          </a:bodyPr>
          <a:lstStyle>
            <a:lvl1pPr marL="0" indent="0">
              <a:lnSpc>
                <a:spcPct val="80000"/>
              </a:lnSpc>
              <a:spcBef>
                <a:spcPts val="240"/>
              </a:spcBef>
              <a:buNone/>
              <a:defRPr sz="6000" b="1" i="0" cap="all" baseline="0">
                <a:solidFill>
                  <a:schemeClr val="accent1"/>
                </a:solidFill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1pPr>
            <a:lvl2pPr marL="287338" indent="0">
              <a:buNone/>
              <a:defRPr sz="6000" b="1" i="0"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2pPr>
            <a:lvl3pPr marL="749300" indent="0">
              <a:buNone/>
              <a:defRPr sz="6000" b="1" i="0"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3pPr>
            <a:lvl4pPr marL="1146175" indent="0">
              <a:buNone/>
              <a:defRPr sz="6000" b="1" i="0"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4pPr>
            <a:lvl5pPr marL="1828800" indent="0">
              <a:buNone/>
              <a:defRPr sz="6000" b="1" i="0"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5pPr>
          </a:lstStyle>
          <a:p>
            <a:pPr lvl="0"/>
            <a:r>
              <a:rPr lang="en-US"/>
              <a:t>AGENDA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02763102-E5F9-1B47-9654-1362DAE6FA2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12249" y="0"/>
            <a:ext cx="3233546" cy="5143500"/>
          </a:xfrm>
        </p:spPr>
        <p:txBody>
          <a:bodyPr anchor="ctr" anchorCtr="0">
            <a:noAutofit/>
          </a:bodyPr>
          <a:lstStyle>
            <a:lvl1pPr marL="233363" indent="-233363" algn="l">
              <a:lnSpc>
                <a:spcPct val="110000"/>
              </a:lnSpc>
              <a:buFont typeface="System Font Regular"/>
              <a:buChar char="+"/>
              <a:tabLst/>
              <a:defRPr sz="2000" b="0" i="0">
                <a:solidFill>
                  <a:schemeClr val="tx1"/>
                </a:solidFill>
                <a:latin typeface="Helvetica 57 Condensed" pitchFamily="2" charset="0"/>
              </a:defRPr>
            </a:lvl1pPr>
            <a:lvl2pPr marL="287338" indent="0" algn="l">
              <a:lnSpc>
                <a:spcPct val="110000"/>
              </a:lnSpc>
              <a:buNone/>
              <a:defRPr sz="2000" b="0" i="0">
                <a:solidFill>
                  <a:schemeClr val="accent3"/>
                </a:solidFill>
                <a:latin typeface="Helvetica 57 Condensed" pitchFamily="2" charset="0"/>
              </a:defRPr>
            </a:lvl2pPr>
            <a:lvl3pPr marL="749300" indent="0" algn="l">
              <a:lnSpc>
                <a:spcPct val="110000"/>
              </a:lnSpc>
              <a:buNone/>
              <a:defRPr sz="2000" b="0" i="0">
                <a:solidFill>
                  <a:schemeClr val="accent3"/>
                </a:solidFill>
                <a:latin typeface="Helvetica 57 Condensed" pitchFamily="2" charset="0"/>
              </a:defRPr>
            </a:lvl3pPr>
            <a:lvl4pPr marL="1146175" indent="0" algn="l">
              <a:lnSpc>
                <a:spcPct val="110000"/>
              </a:lnSpc>
              <a:buNone/>
              <a:defRPr sz="2000" b="0" i="0">
                <a:solidFill>
                  <a:schemeClr val="accent3"/>
                </a:solidFill>
                <a:latin typeface="Helvetica 57 Condensed" pitchFamily="2" charset="0"/>
              </a:defRPr>
            </a:lvl4pPr>
            <a:lvl5pPr marL="1828800" indent="0" algn="l">
              <a:lnSpc>
                <a:spcPct val="110000"/>
              </a:lnSpc>
              <a:buNone/>
              <a:defRPr sz="2000" b="0" i="0">
                <a:solidFill>
                  <a:schemeClr val="accent3"/>
                </a:solidFill>
                <a:latin typeface="Helvetica 57 Condensed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4320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 Slide (Whit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B5EE47A2-F786-E34B-A4B7-F4CA11D5C53C}"/>
              </a:ext>
            </a:extLst>
          </p:cNvPr>
          <p:cNvGrpSpPr/>
          <p:nvPr userDrawn="1"/>
        </p:nvGrpSpPr>
        <p:grpSpPr>
          <a:xfrm>
            <a:off x="0" y="-792"/>
            <a:ext cx="9182123" cy="5143897"/>
            <a:chOff x="5888685" y="-792"/>
            <a:chExt cx="3255317" cy="5143897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34A1FE7-C766-E648-A18D-CD9744888AEA}"/>
                </a:ext>
              </a:extLst>
            </p:cNvPr>
            <p:cNvSpPr/>
            <p:nvPr/>
          </p:nvSpPr>
          <p:spPr>
            <a:xfrm>
              <a:off x="5888685" y="-792"/>
              <a:ext cx="3255317" cy="514389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endParaRPr kumimoji="1" lang="ja-JP" altLang="en-US" sz="450" b="0" i="0">
                <a:latin typeface="Arial" panose="020B0604020202020204" pitchFamily="34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7116387A-9230-8740-BDBA-776D6ACA5F81}"/>
                </a:ext>
              </a:extLst>
            </p:cNvPr>
            <p:cNvSpPr/>
            <p:nvPr/>
          </p:nvSpPr>
          <p:spPr>
            <a:xfrm>
              <a:off x="5888685" y="-792"/>
              <a:ext cx="3255317" cy="5143897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tx1">
                    <a:alpha val="44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endParaRPr kumimoji="1" lang="ja-JP" altLang="en-US" sz="450" b="0" i="0">
                <a:latin typeface="Arial" panose="020B0604020202020204" pitchFamily="34" charset="0"/>
              </a:endParaRPr>
            </a:p>
          </p:txBody>
        </p:sp>
      </p:grp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724DAAA-A9FE-2745-946C-C0FF8D0B77A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12969" y="2184612"/>
            <a:ext cx="4059031" cy="936625"/>
          </a:xfrm>
        </p:spPr>
        <p:txBody>
          <a:bodyPr anchor="b" anchorCtr="0">
            <a:noAutofit/>
          </a:bodyPr>
          <a:lstStyle>
            <a:lvl1pPr marL="0" indent="0">
              <a:lnSpc>
                <a:spcPct val="80000"/>
              </a:lnSpc>
              <a:spcBef>
                <a:spcPts val="240"/>
              </a:spcBef>
              <a:buNone/>
              <a:defRPr sz="6000" b="1" i="0" cap="all" baseline="0">
                <a:solidFill>
                  <a:schemeClr val="bg1"/>
                </a:solidFill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1pPr>
            <a:lvl2pPr marL="287338" indent="0">
              <a:buNone/>
              <a:defRPr sz="6000" b="1" i="0"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2pPr>
            <a:lvl3pPr marL="749300" indent="0">
              <a:buNone/>
              <a:defRPr sz="6000" b="1" i="0"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3pPr>
            <a:lvl4pPr marL="1146175" indent="0">
              <a:buNone/>
              <a:defRPr sz="6000" b="1" i="0"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4pPr>
            <a:lvl5pPr marL="1828800" indent="0">
              <a:buNone/>
              <a:defRPr sz="6000" b="1" i="0"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5pPr>
          </a:lstStyle>
          <a:p>
            <a:pPr lvl="0"/>
            <a:r>
              <a:rPr lang="en-US"/>
              <a:t>AGENDA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02763102-E5F9-1B47-9654-1362DAE6FA2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12249" y="0"/>
            <a:ext cx="3233546" cy="5143500"/>
          </a:xfrm>
        </p:spPr>
        <p:txBody>
          <a:bodyPr anchor="ctr" anchorCtr="0">
            <a:noAutofit/>
          </a:bodyPr>
          <a:lstStyle>
            <a:lvl1pPr marL="233363" indent="-233363" algn="l">
              <a:lnSpc>
                <a:spcPct val="110000"/>
              </a:lnSpc>
              <a:buClr>
                <a:schemeClr val="bg1"/>
              </a:buClr>
              <a:buFont typeface="System Font Regular"/>
              <a:buChar char="+"/>
              <a:tabLst/>
              <a:defRPr sz="2000" b="0" i="0">
                <a:solidFill>
                  <a:schemeClr val="bg1"/>
                </a:solidFill>
                <a:latin typeface="Helvetica 57 Condensed" pitchFamily="2" charset="0"/>
              </a:defRPr>
            </a:lvl1pPr>
            <a:lvl2pPr marL="287338" indent="0" algn="l">
              <a:lnSpc>
                <a:spcPct val="110000"/>
              </a:lnSpc>
              <a:buNone/>
              <a:defRPr sz="2000" b="0" i="0">
                <a:solidFill>
                  <a:schemeClr val="accent3"/>
                </a:solidFill>
                <a:latin typeface="Helvetica 57 Condensed" pitchFamily="2" charset="0"/>
              </a:defRPr>
            </a:lvl2pPr>
            <a:lvl3pPr marL="749300" indent="0" algn="l">
              <a:lnSpc>
                <a:spcPct val="110000"/>
              </a:lnSpc>
              <a:buNone/>
              <a:defRPr sz="2000" b="0" i="0">
                <a:solidFill>
                  <a:schemeClr val="accent3"/>
                </a:solidFill>
                <a:latin typeface="Helvetica 57 Condensed" pitchFamily="2" charset="0"/>
              </a:defRPr>
            </a:lvl3pPr>
            <a:lvl4pPr marL="1146175" indent="0" algn="l">
              <a:lnSpc>
                <a:spcPct val="110000"/>
              </a:lnSpc>
              <a:buNone/>
              <a:defRPr sz="2000" b="0" i="0">
                <a:solidFill>
                  <a:schemeClr val="accent3"/>
                </a:solidFill>
                <a:latin typeface="Helvetica 57 Condensed" pitchFamily="2" charset="0"/>
              </a:defRPr>
            </a:lvl4pPr>
            <a:lvl5pPr marL="1828800" indent="0" algn="l">
              <a:lnSpc>
                <a:spcPct val="110000"/>
              </a:lnSpc>
              <a:buNone/>
              <a:defRPr sz="2000" b="0" i="0">
                <a:solidFill>
                  <a:schemeClr val="accent3"/>
                </a:solidFill>
                <a:latin typeface="Helvetica 57 Condensed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70769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Divider Slide (Black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2461BE13-9689-3C4B-A869-B3C26DD9A0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66906" y="4239397"/>
            <a:ext cx="1410187" cy="455140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724DAAA-A9FE-2745-946C-C0FF8D0B77A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667668" y="1897659"/>
            <a:ext cx="5808662" cy="936625"/>
          </a:xfrm>
        </p:spPr>
        <p:txBody>
          <a:bodyPr anchor="b" anchorCtr="0">
            <a:noAutofit/>
          </a:bodyPr>
          <a:lstStyle>
            <a:lvl1pPr marL="0" indent="0" algn="ctr">
              <a:lnSpc>
                <a:spcPct val="80000"/>
              </a:lnSpc>
              <a:spcBef>
                <a:spcPts val="240"/>
              </a:spcBef>
              <a:buNone/>
              <a:defRPr sz="6000" b="1" i="0" cap="all" baseline="0">
                <a:solidFill>
                  <a:schemeClr val="accent1"/>
                </a:solidFill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1pPr>
            <a:lvl2pPr marL="287338" indent="0">
              <a:buNone/>
              <a:defRPr sz="6000" b="1" i="0"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2pPr>
            <a:lvl3pPr marL="749300" indent="0">
              <a:buNone/>
              <a:defRPr sz="6000" b="1" i="0"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3pPr>
            <a:lvl4pPr marL="1146175" indent="0">
              <a:buNone/>
              <a:defRPr sz="6000" b="1" i="0"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4pPr>
            <a:lvl5pPr marL="1828800" indent="0">
              <a:buNone/>
              <a:defRPr sz="6000" b="1" i="0"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5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9ECE550-A96C-3B47-834C-A394B8BA579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50206" y="2791636"/>
            <a:ext cx="5843587" cy="1308415"/>
          </a:xfrm>
        </p:spPr>
        <p:txBody>
          <a:bodyPr>
            <a:noAutofit/>
          </a:bodyPr>
          <a:lstStyle>
            <a:lvl1pPr marL="0" indent="0" algn="ctr">
              <a:lnSpc>
                <a:spcPct val="110000"/>
              </a:lnSpc>
              <a:buNone/>
              <a:defRPr sz="2000" b="0" i="0">
                <a:solidFill>
                  <a:schemeClr val="bg1"/>
                </a:solidFill>
                <a:latin typeface="Helvetica 57 Condensed" pitchFamily="2" charset="0"/>
              </a:defRPr>
            </a:lvl1pPr>
            <a:lvl2pPr marL="287338" indent="0" algn="l">
              <a:lnSpc>
                <a:spcPct val="110000"/>
              </a:lnSpc>
              <a:buNone/>
              <a:defRPr sz="2000" b="0" i="0">
                <a:solidFill>
                  <a:schemeClr val="accent3"/>
                </a:solidFill>
                <a:latin typeface="Helvetica 57 Condensed" pitchFamily="2" charset="0"/>
              </a:defRPr>
            </a:lvl2pPr>
            <a:lvl3pPr marL="749300" indent="0" algn="l">
              <a:lnSpc>
                <a:spcPct val="110000"/>
              </a:lnSpc>
              <a:buNone/>
              <a:defRPr sz="2000" b="0" i="0">
                <a:solidFill>
                  <a:schemeClr val="accent3"/>
                </a:solidFill>
                <a:latin typeface="Helvetica 57 Condensed" pitchFamily="2" charset="0"/>
              </a:defRPr>
            </a:lvl3pPr>
            <a:lvl4pPr marL="1146175" indent="0" algn="l">
              <a:lnSpc>
                <a:spcPct val="110000"/>
              </a:lnSpc>
              <a:buNone/>
              <a:defRPr sz="2000" b="0" i="0">
                <a:solidFill>
                  <a:schemeClr val="accent3"/>
                </a:solidFill>
                <a:latin typeface="Helvetica 57 Condensed" pitchFamily="2" charset="0"/>
              </a:defRPr>
            </a:lvl4pPr>
            <a:lvl5pPr marL="1828800" indent="0" algn="l">
              <a:lnSpc>
                <a:spcPct val="110000"/>
              </a:lnSpc>
              <a:buNone/>
              <a:defRPr sz="2000" b="0" i="0">
                <a:solidFill>
                  <a:schemeClr val="accent3"/>
                </a:solidFill>
                <a:latin typeface="Helvetica 57 Condensed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3250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Divider Slide (Red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C3709E17-D0CF-8C43-8B45-65D1FF9C4323}"/>
              </a:ext>
            </a:extLst>
          </p:cNvPr>
          <p:cNvGrpSpPr/>
          <p:nvPr userDrawn="1"/>
        </p:nvGrpSpPr>
        <p:grpSpPr>
          <a:xfrm>
            <a:off x="0" y="-792"/>
            <a:ext cx="9182123" cy="5143897"/>
            <a:chOff x="5888685" y="-792"/>
            <a:chExt cx="3255317" cy="5143897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84C790E-7D61-CB40-B3B5-E00DD42C6918}"/>
                </a:ext>
              </a:extLst>
            </p:cNvPr>
            <p:cNvSpPr/>
            <p:nvPr/>
          </p:nvSpPr>
          <p:spPr>
            <a:xfrm>
              <a:off x="5888685" y="-792"/>
              <a:ext cx="3255317" cy="514389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endParaRPr kumimoji="1" lang="ja-JP" altLang="en-US" sz="450" b="0" i="0">
                <a:latin typeface="Arial" panose="020B0604020202020204" pitchFamily="34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A72BCA9-2763-284A-B0B2-E89B46B437B2}"/>
                </a:ext>
              </a:extLst>
            </p:cNvPr>
            <p:cNvSpPr/>
            <p:nvPr/>
          </p:nvSpPr>
          <p:spPr>
            <a:xfrm>
              <a:off x="5888685" y="-792"/>
              <a:ext cx="3255317" cy="5143897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tx1">
                    <a:alpha val="44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endParaRPr kumimoji="1" lang="ja-JP" altLang="en-US" sz="450" b="0" i="0">
                <a:latin typeface="Arial" panose="020B0604020202020204" pitchFamily="34" charset="0"/>
              </a:endParaRPr>
            </a:p>
          </p:txBody>
        </p:sp>
      </p:grp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724DAAA-A9FE-2745-946C-C0FF8D0B77A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667668" y="1897659"/>
            <a:ext cx="5808662" cy="936625"/>
          </a:xfrm>
        </p:spPr>
        <p:txBody>
          <a:bodyPr anchor="b" anchorCtr="0">
            <a:noAutofit/>
          </a:bodyPr>
          <a:lstStyle>
            <a:lvl1pPr marL="0" indent="0" algn="ctr">
              <a:lnSpc>
                <a:spcPct val="80000"/>
              </a:lnSpc>
              <a:spcBef>
                <a:spcPts val="240"/>
              </a:spcBef>
              <a:buNone/>
              <a:defRPr sz="6000" b="1" i="0" cap="all" baseline="0">
                <a:solidFill>
                  <a:schemeClr val="bg1"/>
                </a:solidFill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1pPr>
            <a:lvl2pPr marL="287338" indent="0">
              <a:buNone/>
              <a:defRPr sz="6000" b="1" i="0"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2pPr>
            <a:lvl3pPr marL="749300" indent="0">
              <a:buNone/>
              <a:defRPr sz="6000" b="1" i="0"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3pPr>
            <a:lvl4pPr marL="1146175" indent="0">
              <a:buNone/>
              <a:defRPr sz="6000" b="1" i="0"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4pPr>
            <a:lvl5pPr marL="1828800" indent="0">
              <a:buNone/>
              <a:defRPr sz="6000" b="1" i="0"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5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9ECE550-A96C-3B47-834C-A394B8BA579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50206" y="2791636"/>
            <a:ext cx="5843587" cy="1323163"/>
          </a:xfrm>
        </p:spPr>
        <p:txBody>
          <a:bodyPr>
            <a:noAutofit/>
          </a:bodyPr>
          <a:lstStyle>
            <a:lvl1pPr marL="0" indent="0" algn="ctr">
              <a:lnSpc>
                <a:spcPct val="110000"/>
              </a:lnSpc>
              <a:buNone/>
              <a:defRPr sz="2000" b="0" i="0">
                <a:solidFill>
                  <a:schemeClr val="bg1"/>
                </a:solidFill>
                <a:latin typeface="Helvetica 57 Condensed" pitchFamily="2" charset="0"/>
              </a:defRPr>
            </a:lvl1pPr>
            <a:lvl2pPr marL="287338" indent="0" algn="l">
              <a:lnSpc>
                <a:spcPct val="110000"/>
              </a:lnSpc>
              <a:buNone/>
              <a:defRPr sz="2000" b="0" i="0">
                <a:solidFill>
                  <a:schemeClr val="accent3"/>
                </a:solidFill>
                <a:latin typeface="Helvetica 57 Condensed" pitchFamily="2" charset="0"/>
              </a:defRPr>
            </a:lvl2pPr>
            <a:lvl3pPr marL="749300" indent="0" algn="l">
              <a:lnSpc>
                <a:spcPct val="110000"/>
              </a:lnSpc>
              <a:buNone/>
              <a:defRPr sz="2000" b="0" i="0">
                <a:solidFill>
                  <a:schemeClr val="accent3"/>
                </a:solidFill>
                <a:latin typeface="Helvetica 57 Condensed" pitchFamily="2" charset="0"/>
              </a:defRPr>
            </a:lvl3pPr>
            <a:lvl4pPr marL="1146175" indent="0" algn="l">
              <a:lnSpc>
                <a:spcPct val="110000"/>
              </a:lnSpc>
              <a:buNone/>
              <a:defRPr sz="2000" b="0" i="0">
                <a:solidFill>
                  <a:schemeClr val="accent3"/>
                </a:solidFill>
                <a:latin typeface="Helvetica 57 Condensed" pitchFamily="2" charset="0"/>
              </a:defRPr>
            </a:lvl4pPr>
            <a:lvl5pPr marL="1828800" indent="0" algn="l">
              <a:lnSpc>
                <a:spcPct val="110000"/>
              </a:lnSpc>
              <a:buNone/>
              <a:defRPr sz="2000" b="0" i="0">
                <a:solidFill>
                  <a:schemeClr val="accent3"/>
                </a:solidFill>
                <a:latin typeface="Helvetica 57 Condensed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572CB1E-E803-584F-9744-D8306A2C94B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6905" y="4239397"/>
            <a:ext cx="1410187" cy="455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811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Single Column (Black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999" y="411274"/>
            <a:ext cx="8144778" cy="460667"/>
          </a:xfrm>
        </p:spPr>
        <p:txBody>
          <a:bodyPr anchor="b" anchorCtr="0">
            <a:no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798" y="1122366"/>
            <a:ext cx="8102979" cy="3394472"/>
          </a:xfr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7644B522-22A9-1F4C-941E-2D2A60A6644F}"/>
              </a:ext>
            </a:extLst>
          </p:cNvPr>
          <p:cNvSpPr txBox="1">
            <a:spLocks/>
          </p:cNvSpPr>
          <p:nvPr userDrawn="1"/>
        </p:nvSpPr>
        <p:spPr>
          <a:xfrm>
            <a:off x="457200" y="4767264"/>
            <a:ext cx="3805084" cy="273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b="1" i="0" kern="1200" cap="all" baseline="0">
                <a:solidFill>
                  <a:schemeClr val="tx1"/>
                </a:solidFill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1pPr>
          </a:lstStyle>
          <a:p>
            <a:r>
              <a:rPr kumimoji="1" lang="en-US" altLang="ja-JP" sz="800">
                <a:solidFill>
                  <a:schemeClr val="bg1"/>
                </a:solidFill>
              </a:rPr>
              <a:t>TECHNOLOGY DECISIONS AREN’T BLACK AND WHITE. </a:t>
            </a:r>
            <a:r>
              <a:rPr kumimoji="1" lang="en-US" altLang="ja-JP" sz="800">
                <a:solidFill>
                  <a:schemeClr val="accent1"/>
                </a:solidFill>
              </a:rPr>
              <a:t>THINK RED.</a:t>
            </a:r>
            <a:endParaRPr lang="en-US" sz="80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B6521A0-DD35-0044-9A1A-1EEE4DAFA0DB}"/>
              </a:ext>
            </a:extLst>
          </p:cNvPr>
          <p:cNvCxnSpPr>
            <a:cxnSpLocks/>
          </p:cNvCxnSpPr>
          <p:nvPr userDrawn="1"/>
        </p:nvCxnSpPr>
        <p:spPr>
          <a:xfrm>
            <a:off x="498999" y="4767263"/>
            <a:ext cx="814477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559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-Single Column Side by Side (White)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676" y="411277"/>
            <a:ext cx="2557718" cy="4082125"/>
          </a:xfrm>
        </p:spPr>
        <p:txBody>
          <a:bodyPr anchor="ctr" anchorCtr="0">
            <a:no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2284" y="411273"/>
            <a:ext cx="4381493" cy="4082125"/>
          </a:xfr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A9911479-B1A9-484E-8A28-1F685F8B698A}"/>
              </a:ext>
            </a:extLst>
          </p:cNvPr>
          <p:cNvSpPr txBox="1">
            <a:spLocks/>
          </p:cNvSpPr>
          <p:nvPr userDrawn="1"/>
        </p:nvSpPr>
        <p:spPr>
          <a:xfrm>
            <a:off x="457200" y="4767264"/>
            <a:ext cx="3805084" cy="273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b="1" i="0" kern="1200" cap="all" baseline="0">
                <a:solidFill>
                  <a:schemeClr val="tx1"/>
                </a:solidFill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1pPr>
          </a:lstStyle>
          <a:p>
            <a:r>
              <a:rPr kumimoji="1" lang="en-US" altLang="ja-JP" sz="800">
                <a:solidFill>
                  <a:schemeClr val="bg1"/>
                </a:solidFill>
              </a:rPr>
              <a:t>TECHNOLOGY DECISIONS AREN’T BLACK AND WHITE. </a:t>
            </a:r>
            <a:r>
              <a:rPr kumimoji="1" lang="en-US" altLang="ja-JP" sz="800">
                <a:solidFill>
                  <a:schemeClr val="accent1"/>
                </a:solidFill>
              </a:rPr>
              <a:t>THINK RED.</a:t>
            </a:r>
            <a:endParaRPr lang="en-US" sz="80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41B04D3-A9D2-1942-BA8B-63945EB8EA08}"/>
              </a:ext>
            </a:extLst>
          </p:cNvPr>
          <p:cNvCxnSpPr>
            <a:cxnSpLocks/>
          </p:cNvCxnSpPr>
          <p:nvPr userDrawn="1"/>
        </p:nvCxnSpPr>
        <p:spPr>
          <a:xfrm>
            <a:off x="498999" y="4767263"/>
            <a:ext cx="814477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9326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Title Only (Black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999" y="411274"/>
            <a:ext cx="8144778" cy="460667"/>
          </a:xfrm>
        </p:spPr>
        <p:txBody>
          <a:bodyPr anchor="b" anchorCtr="0">
            <a:no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6C5FCDFD-4528-7142-B54B-2EDFBBFCD2BE}"/>
              </a:ext>
            </a:extLst>
          </p:cNvPr>
          <p:cNvSpPr txBox="1">
            <a:spLocks/>
          </p:cNvSpPr>
          <p:nvPr userDrawn="1"/>
        </p:nvSpPr>
        <p:spPr>
          <a:xfrm>
            <a:off x="457200" y="4767264"/>
            <a:ext cx="3805084" cy="2738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b="1" i="0" kern="1200" cap="all" baseline="0">
                <a:solidFill>
                  <a:schemeClr val="tx1"/>
                </a:solidFill>
                <a:latin typeface="Helvetica 77 Bold Condensed" panose="02000503000000020004" pitchFamily="2" charset="0"/>
                <a:ea typeface="Helvetica 77 Bold Condensed" panose="02000503000000020004" pitchFamily="2" charset="0"/>
                <a:cs typeface="Helvetica 77 Bold Condensed" panose="02000503000000020004" pitchFamily="2" charset="0"/>
              </a:defRPr>
            </a:lvl1pPr>
          </a:lstStyle>
          <a:p>
            <a:r>
              <a:rPr kumimoji="1" lang="en-US" altLang="ja-JP" sz="800">
                <a:solidFill>
                  <a:schemeClr val="bg1"/>
                </a:solidFill>
              </a:rPr>
              <a:t>TECHNOLOGY DECISIONS AREN’T BLACK AND WHITE. </a:t>
            </a:r>
            <a:r>
              <a:rPr kumimoji="1" lang="en-US" altLang="ja-JP" sz="800">
                <a:solidFill>
                  <a:schemeClr val="accent1"/>
                </a:solidFill>
              </a:rPr>
              <a:t>THINK RED.</a:t>
            </a:r>
            <a:endParaRPr lang="en-US" sz="80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76597B5-2C14-A047-8B81-700EC924D4AB}"/>
              </a:ext>
            </a:extLst>
          </p:cNvPr>
          <p:cNvCxnSpPr>
            <a:cxnSpLocks/>
          </p:cNvCxnSpPr>
          <p:nvPr userDrawn="1"/>
        </p:nvCxnSpPr>
        <p:spPr>
          <a:xfrm>
            <a:off x="498999" y="4767263"/>
            <a:ext cx="814477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6743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71133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4718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80" r:id="rId2"/>
    <p:sldLayoutId id="2147483779" r:id="rId3"/>
    <p:sldLayoutId id="2147483781" r:id="rId4"/>
    <p:sldLayoutId id="2147483758" r:id="rId5"/>
    <p:sldLayoutId id="2147483759" r:id="rId6"/>
    <p:sldLayoutId id="2147483769" r:id="rId7"/>
    <p:sldLayoutId id="2147483778" r:id="rId8"/>
    <p:sldLayoutId id="2147483771" r:id="rId9"/>
    <p:sldLayoutId id="2147483772" r:id="rId10"/>
    <p:sldLayoutId id="2147483656" r:id="rId11"/>
    <p:sldLayoutId id="2147483777" r:id="rId12"/>
    <p:sldLayoutId id="2147483658" r:id="rId13"/>
    <p:sldLayoutId id="2147483756" r:id="rId14"/>
    <p:sldLayoutId id="2147483664" r:id="rId15"/>
    <p:sldLayoutId id="2147483773" r:id="rId16"/>
    <p:sldLayoutId id="2147483774" r:id="rId17"/>
    <p:sldLayoutId id="2147483775" r:id="rId18"/>
    <p:sldLayoutId id="2147483776" r:id="rId19"/>
    <p:sldLayoutId id="2147483761" r:id="rId20"/>
    <p:sldLayoutId id="2147483743" r:id="rId21"/>
    <p:sldLayoutId id="2147483742" r:id="rId22"/>
    <p:sldLayoutId id="2147483744" r:id="rId23"/>
    <p:sldLayoutId id="2147483747" r:id="rId24"/>
    <p:sldLayoutId id="2147483745" r:id="rId25"/>
    <p:sldLayoutId id="2147483748" r:id="rId26"/>
    <p:sldLayoutId id="2147483730" r:id="rId27"/>
    <p:sldLayoutId id="2147483782" r:id="rId28"/>
  </p:sldLayoutIdLst>
  <p:txStyles>
    <p:titleStyle>
      <a:lvl1pPr algn="l" defTabSz="457200" rtl="0" eaLnBrk="1" latinLnBrk="0" hangingPunct="1">
        <a:spcBef>
          <a:spcPct val="0"/>
        </a:spcBef>
        <a:buNone/>
        <a:defRPr sz="3000" b="1" i="0" kern="1200" cap="all" baseline="0">
          <a:solidFill>
            <a:schemeClr val="tx1"/>
          </a:solidFill>
          <a:latin typeface="Helvetica 77 Bold Condensed" panose="02000503000000020004" pitchFamily="2" charset="0"/>
          <a:ea typeface="Helvetica 77 Bold Condensed" panose="02000503000000020004" pitchFamily="2" charset="0"/>
          <a:cs typeface="Helvetica 77 Bold Condensed" panose="02000503000000020004" pitchFamily="2" charset="0"/>
        </a:defRPr>
      </a:lvl1pPr>
    </p:titleStyle>
    <p:bodyStyle>
      <a:lvl1pPr marL="173038" indent="-173038" algn="l" defTabSz="457200" rtl="0" eaLnBrk="1" latinLnBrk="0" hangingPunct="1">
        <a:spcBef>
          <a:spcPts val="1080"/>
        </a:spcBef>
        <a:buClr>
          <a:schemeClr val="accent1"/>
        </a:buClr>
        <a:buFont typeface="Arial"/>
        <a:buChar char="•"/>
        <a:tabLst/>
        <a:defRPr sz="2000" kern="1200">
          <a:solidFill>
            <a:schemeClr val="tx1"/>
          </a:solidFill>
          <a:latin typeface="Myriad Pro"/>
          <a:ea typeface="+mn-ea"/>
          <a:cs typeface="Myriad Pro"/>
        </a:defRPr>
      </a:lvl1pPr>
      <a:lvl2pPr marL="519113" indent="-231775" algn="l" defTabSz="457200" rtl="0" eaLnBrk="1" latinLnBrk="0" hangingPunct="1">
        <a:spcBef>
          <a:spcPts val="1080"/>
        </a:spcBef>
        <a:buFont typeface="Arial"/>
        <a:buChar char="–"/>
        <a:tabLst/>
        <a:defRPr sz="1800" kern="1200">
          <a:solidFill>
            <a:schemeClr val="tx1"/>
          </a:solidFill>
          <a:latin typeface="Myriad Pro"/>
          <a:ea typeface="+mn-ea"/>
          <a:cs typeface="Myriad Pro"/>
        </a:defRPr>
      </a:lvl2pPr>
      <a:lvl3pPr marL="971550" indent="-222250" algn="l" defTabSz="457200" rtl="0" eaLnBrk="1" latinLnBrk="0" hangingPunct="1">
        <a:spcBef>
          <a:spcPts val="1080"/>
        </a:spcBef>
        <a:buFont typeface="Arial"/>
        <a:buChar char="•"/>
        <a:tabLst/>
        <a:defRPr sz="1800" kern="1200">
          <a:solidFill>
            <a:schemeClr val="tx1"/>
          </a:solidFill>
          <a:latin typeface="Myriad Pro"/>
          <a:ea typeface="+mn-ea"/>
          <a:cs typeface="Myriad Pro"/>
        </a:defRPr>
      </a:lvl3pPr>
      <a:lvl4pPr marL="1433513" indent="-287338" algn="l" defTabSz="457200" rtl="0" eaLnBrk="1" latinLnBrk="0" hangingPunct="1">
        <a:spcBef>
          <a:spcPts val="1080"/>
        </a:spcBef>
        <a:buFont typeface="Arial"/>
        <a:buChar char="–"/>
        <a:tabLst/>
        <a:defRPr sz="1800" kern="1200">
          <a:solidFill>
            <a:schemeClr val="tx1"/>
          </a:solidFill>
          <a:latin typeface="Myriad Pro"/>
          <a:ea typeface="+mn-ea"/>
          <a:cs typeface="Myriad Pro"/>
        </a:defRPr>
      </a:lvl4pPr>
      <a:lvl5pPr marL="2057400" indent="-228600" algn="l" defTabSz="457200" rtl="0" eaLnBrk="1" latinLnBrk="0" hangingPunct="1">
        <a:spcBef>
          <a:spcPts val="1080"/>
        </a:spcBef>
        <a:buFont typeface="Arial"/>
        <a:buChar char="»"/>
        <a:defRPr sz="2000" kern="1200">
          <a:solidFill>
            <a:schemeClr val="tx1"/>
          </a:solidFill>
          <a:latin typeface="Myriad Pro"/>
          <a:ea typeface="+mn-ea"/>
          <a:cs typeface="Myriad Pro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B601F27-D600-7F43-BC9B-063A338F656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12969" y="2184612"/>
            <a:ext cx="4914708" cy="936625"/>
          </a:xfrm>
        </p:spPr>
        <p:txBody>
          <a:bodyPr anchor="b">
            <a:normAutofit/>
          </a:bodyPr>
          <a:lstStyle/>
          <a:p>
            <a:r>
              <a:rPr lang="en-US" sz="2900" dirty="0"/>
              <a:t>ACE AWS Account Summary Reviews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28296C68-3D8E-D839-9431-CB2F3AE9ACC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12249" y="0"/>
            <a:ext cx="3233546" cy="5143500"/>
          </a:xfrm>
        </p:spPr>
        <p:txBody>
          <a:bodyPr anchor="ctr">
            <a:normAutofit/>
          </a:bodyPr>
          <a:lstStyle/>
          <a:p>
            <a:r>
              <a:rPr lang="en-US" dirty="0"/>
              <a:t>AWS Account Review using AWS Trusted Advisor Checks</a:t>
            </a:r>
          </a:p>
        </p:txBody>
      </p:sp>
    </p:spTree>
    <p:extLst>
      <p:ext uri="{BB962C8B-B14F-4D97-AF65-F5344CB8AC3E}">
        <p14:creationId xmlns:p14="http://schemas.microsoft.com/office/powerpoint/2010/main" val="521203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04B06-B172-44D4-B3F8-0DB021091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676" y="411277"/>
            <a:ext cx="2557718" cy="4082125"/>
          </a:xfrm>
        </p:spPr>
        <p:txBody>
          <a:bodyPr anchor="ctr">
            <a:normAutofit/>
          </a:bodyPr>
          <a:lstStyle/>
          <a:p>
            <a:r>
              <a:rPr lang="en-US" dirty="0"/>
              <a:t>AWS Account Summary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5D90A42A-4133-15B3-9216-90843E2A2C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5209228"/>
              </p:ext>
            </p:extLst>
          </p:nvPr>
        </p:nvGraphicFramePr>
        <p:xfrm>
          <a:off x="4262284" y="411273"/>
          <a:ext cx="4381493" cy="408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31679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B601F27-D600-7F43-BC9B-063A338F656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66884" y="1912620"/>
            <a:ext cx="6010231" cy="1103335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dirty="0"/>
              <a:t>AWS SECURITY</a:t>
            </a:r>
          </a:p>
        </p:txBody>
      </p:sp>
    </p:spTree>
    <p:extLst>
      <p:ext uri="{BB962C8B-B14F-4D97-AF65-F5344CB8AC3E}">
        <p14:creationId xmlns:p14="http://schemas.microsoft.com/office/powerpoint/2010/main" val="35733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04B06-B172-44D4-B3F8-0DB021091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999" y="411274"/>
            <a:ext cx="8144778" cy="460667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600" dirty="0"/>
              <a:t> Security - IAM Access Key Rotation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AAD9CA5D-479F-A17D-F4B8-5F815F3064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9876213"/>
              </p:ext>
            </p:extLst>
          </p:nvPr>
        </p:nvGraphicFramePr>
        <p:xfrm>
          <a:off x="540798" y="1122366"/>
          <a:ext cx="8102979" cy="3394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60132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04B06-B172-44D4-B3F8-0DB021091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999" y="411274"/>
            <a:ext cx="8143529" cy="460667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700"/>
              <a:t> Security - Security Groups - Specific Ports Unrestricted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A75F1B17-489D-82C4-1685-F6E0984545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2185504"/>
              </p:ext>
            </p:extLst>
          </p:nvPr>
        </p:nvGraphicFramePr>
        <p:xfrm>
          <a:off x="540798" y="1122366"/>
          <a:ext cx="8102979" cy="3394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34681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04B06-B172-44D4-B3F8-0DB021091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999" y="411274"/>
            <a:ext cx="8143529" cy="460667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700" dirty="0"/>
              <a:t> Security - Security Groups - Specific Unrestricted Access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A75F1B17-489D-82C4-1685-F6E0984545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4924035"/>
              </p:ext>
            </p:extLst>
          </p:nvPr>
        </p:nvGraphicFramePr>
        <p:xfrm>
          <a:off x="540798" y="1122366"/>
          <a:ext cx="8102979" cy="3394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86669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B601F27-D600-7F43-BC9B-063A338F656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66884" y="1912620"/>
            <a:ext cx="6010231" cy="1103335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dirty="0"/>
              <a:t>Fault Tolerance</a:t>
            </a:r>
          </a:p>
        </p:txBody>
      </p:sp>
    </p:spTree>
    <p:extLst>
      <p:ext uri="{BB962C8B-B14F-4D97-AF65-F5344CB8AC3E}">
        <p14:creationId xmlns:p14="http://schemas.microsoft.com/office/powerpoint/2010/main" val="3097665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04B06-B172-44D4-B3F8-0DB021091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999" y="411274"/>
            <a:ext cx="8144778" cy="460667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600" dirty="0"/>
              <a:t> Fault Tolerance - Amazon EBS Snapshots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80279D6F-FC08-C97C-A936-8DA6878749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9928851"/>
              </p:ext>
            </p:extLst>
          </p:nvPr>
        </p:nvGraphicFramePr>
        <p:xfrm>
          <a:off x="540798" y="1122366"/>
          <a:ext cx="8102979" cy="3394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820176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RED-RIVER">
      <a:dk1>
        <a:srgbClr val="000000"/>
      </a:dk1>
      <a:lt1>
        <a:srgbClr val="FFFFFF"/>
      </a:lt1>
      <a:dk2>
        <a:srgbClr val="414141"/>
      </a:dk2>
      <a:lt2>
        <a:srgbClr val="E7E6E6"/>
      </a:lt2>
      <a:accent1>
        <a:srgbClr val="A8343A"/>
      </a:accent1>
      <a:accent2>
        <a:srgbClr val="000000"/>
      </a:accent2>
      <a:accent3>
        <a:srgbClr val="3C3C3C"/>
      </a:accent3>
      <a:accent4>
        <a:srgbClr val="646464"/>
      </a:accent4>
      <a:accent5>
        <a:srgbClr val="969696"/>
      </a:accent5>
      <a:accent6>
        <a:srgbClr val="C8C8C8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8f9223f-b113-446a-88b8-17629c9a741a">
      <UserInfo>
        <DisplayName>Norma Barreda</DisplayName>
        <AccountId>1214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FE595E5BBB8B47AC9F812361CC33F9" ma:contentTypeVersion="6" ma:contentTypeDescription="Create a new document." ma:contentTypeScope="" ma:versionID="36fc05543659d7545cabe3b3386c9cfb">
  <xsd:schema xmlns:xsd="http://www.w3.org/2001/XMLSchema" xmlns:xs="http://www.w3.org/2001/XMLSchema" xmlns:p="http://schemas.microsoft.com/office/2006/metadata/properties" xmlns:ns2="de52675f-d6c6-4911-960e-fa84f6f8fa72" xmlns:ns3="f8f9223f-b113-446a-88b8-17629c9a741a" targetNamespace="http://schemas.microsoft.com/office/2006/metadata/properties" ma:root="true" ma:fieldsID="04c93c033378698c850a29062a5114b0" ns2:_="" ns3:_="">
    <xsd:import namespace="de52675f-d6c6-4911-960e-fa84f6f8fa72"/>
    <xsd:import namespace="f8f9223f-b113-446a-88b8-17629c9a741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52675f-d6c6-4911-960e-fa84f6f8fa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f9223f-b113-446a-88b8-17629c9a741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FF796AB-730B-453C-BE86-140D40B44751}">
  <ds:schemaRefs>
    <ds:schemaRef ds:uri="http://purl.org/dc/dcmitype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purl.org/dc/terms/"/>
    <ds:schemaRef ds:uri="http://schemas.openxmlformats.org/package/2006/metadata/core-properties"/>
    <ds:schemaRef ds:uri="1f57882d-a992-4751-a6e1-4b2da30a4a7b"/>
    <ds:schemaRef ds:uri="http://schemas.microsoft.com/sharepoint/v3"/>
    <ds:schemaRef ds:uri="http://schemas.microsoft.com/office/2006/metadata/properties"/>
    <ds:schemaRef ds:uri="f8f9223f-b113-446a-88b8-17629c9a741a"/>
  </ds:schemaRefs>
</ds:datastoreItem>
</file>

<file path=customXml/itemProps2.xml><?xml version="1.0" encoding="utf-8"?>
<ds:datastoreItem xmlns:ds="http://schemas.openxmlformats.org/officeDocument/2006/customXml" ds:itemID="{9DF24104-8826-4E56-A059-5BB71AF519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e52675f-d6c6-4911-960e-fa84f6f8fa72"/>
    <ds:schemaRef ds:uri="f8f9223f-b113-446a-88b8-17629c9a74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709EFBB-AE88-4180-BF5E-5A5648CAF80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10828</TotalTime>
  <Words>281</Words>
  <Application>Microsoft Office PowerPoint</Application>
  <PresentationFormat>On-screen Show (16:9)</PresentationFormat>
  <Paragraphs>44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Helvetica 57 Condensed</vt:lpstr>
      <vt:lpstr>Helvetica 77 Bold Condensed</vt:lpstr>
      <vt:lpstr>Myriad Pro</vt:lpstr>
      <vt:lpstr>System Font Regular</vt:lpstr>
      <vt:lpstr>1_Office Theme</vt:lpstr>
      <vt:lpstr>PowerPoint Presentation</vt:lpstr>
      <vt:lpstr>AWS Account Summary</vt:lpstr>
      <vt:lpstr>PowerPoint Presentation</vt:lpstr>
      <vt:lpstr> Security - IAM Access Key Rotation</vt:lpstr>
      <vt:lpstr> Security - Security Groups - Specific Ports Unrestricted</vt:lpstr>
      <vt:lpstr> Security - Security Groups - Specific Unrestricted Access</vt:lpstr>
      <vt:lpstr>PowerPoint Presentation</vt:lpstr>
      <vt:lpstr> Fault Tolerance - Amazon EBS Snapshots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Power Point</dc:title>
  <dc:creator>Edward Levens</dc:creator>
  <cp:keywords>Powerpoint
template
collateral
PPT
PPTX
Presentation
Preso</cp:keywords>
  <cp:lastModifiedBy>Lorenzo Mateo</cp:lastModifiedBy>
  <cp:revision>99</cp:revision>
  <cp:lastPrinted>2017-07-17T15:11:02Z</cp:lastPrinted>
  <dcterms:created xsi:type="dcterms:W3CDTF">2015-06-05T14:17:48Z</dcterms:created>
  <dcterms:modified xsi:type="dcterms:W3CDTF">2023-07-31T19:22:46Z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0x0101007CFE595E5BBB8B47AC9F812361CC33F9</vt:lpwstr>
  </property>
  <property fmtid="{D5CDD505-2E9C-101B-9397-08002B2CF9AE}" pid="3" name="AuthorIds_UIVersion_512">
    <vt:lpwstr>76</vt:lpwstr>
  </property>
  <property fmtid="{D5CDD505-2E9C-101B-9397-08002B2CF9AE}" pid="4" name="Marketing Tags">
    <vt:lpwstr/>
  </property>
  <property fmtid="{D5CDD505-2E9C-101B-9397-08002B2CF9AE}" pid="5" name="AuthorIds_UIVersion_2048">
    <vt:lpwstr>76,20</vt:lpwstr>
  </property>
  <property fmtid="{D5CDD505-2E9C-101B-9397-08002B2CF9AE}" pid="6" name="o098d03d101d4a10ae266457e5247630">
    <vt:lpwstr/>
  </property>
  <property fmtid="{D5CDD505-2E9C-101B-9397-08002B2CF9AE}" pid="7" name="SharedWithUsers">
    <vt:lpwstr>1214;#Norma Barreda</vt:lpwstr>
  </property>
</Properties>
</file>